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7"/>
  </p:handoutMasterIdLst>
  <p:sldIdLst>
    <p:sldId id="256" r:id="rId2"/>
    <p:sldId id="270" r:id="rId3"/>
    <p:sldId id="271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9" r:id="rId15"/>
    <p:sldId id="272" r:id="rId16"/>
  </p:sldIdLst>
  <p:sldSz cx="9144000" cy="6858000" type="screen4x3"/>
  <p:notesSz cx="6950075" cy="9236075"/>
  <p:embeddedFontLst>
    <p:embeddedFont>
      <p:font typeface="Comic Sans MS" pitchFamily="66" charset="0"/>
      <p:regular r:id="rId18"/>
      <p:bold r:id="rId19"/>
    </p:embeddedFont>
    <p:embeddedFont>
      <p:font typeface="Gill Sans Ultra Bold" pitchFamily="34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Segoe Print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80" d="100"/>
          <a:sy n="80" d="100"/>
        </p:scale>
        <p:origin x="-8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9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23 May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Behaviours, Actors and Scenes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Stencyl</a:t>
            </a:r>
            <a:r>
              <a:rPr lang="en-GB" dirty="0" smtClean="0"/>
              <a:t>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84" y="1683328"/>
            <a:ext cx="6012160" cy="41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42844" y="1928802"/>
            <a:ext cx="1500198" cy="1285884"/>
          </a:xfrm>
          <a:prstGeom prst="wedgeRoundRectCallout">
            <a:avLst>
              <a:gd name="adj1" fmla="val 68033"/>
              <a:gd name="adj2" fmla="val -35469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Save your game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42844" y="4357694"/>
            <a:ext cx="1692852" cy="1357322"/>
          </a:xfrm>
          <a:prstGeom prst="wedgeRoundRectCallout">
            <a:avLst>
              <a:gd name="adj1" fmla="val 27445"/>
              <a:gd name="adj2" fmla="val -66921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Here is where you access all the different resources for your game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71802" y="4797152"/>
            <a:ext cx="2220278" cy="989302"/>
          </a:xfrm>
          <a:prstGeom prst="wedgeRoundRectCallout">
            <a:avLst>
              <a:gd name="adj1" fmla="val -21552"/>
              <a:gd name="adj2" fmla="val -106021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All of the assets for the resource selected.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286644" y="2214554"/>
            <a:ext cx="1500198" cy="857256"/>
          </a:xfrm>
          <a:prstGeom prst="wedgeRoundRectCallout">
            <a:avLst>
              <a:gd name="adj1" fmla="val -83961"/>
              <a:gd name="adj2" fmla="val -54878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Test your game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 the instructions on the print out to create your first game in </a:t>
            </a:r>
            <a:r>
              <a:rPr lang="en-GB" dirty="0" err="1" smtClean="0"/>
              <a:t>Stencyl</a:t>
            </a:r>
            <a:r>
              <a:rPr lang="en-GB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3"/>
              <a:ext cx="1080129" cy="1112061"/>
              <a:chOff x="-548" y="1546"/>
              <a:chExt cx="958" cy="999"/>
            </a:xfrm>
          </p:grpSpPr>
          <p:sp>
            <p:nvSpPr>
              <p:cNvPr id="43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5" y="289965"/>
              <a:ext cx="1080123" cy="1138778"/>
              <a:chOff x="290" y="1477"/>
              <a:chExt cx="958" cy="1023"/>
            </a:xfrm>
          </p:grpSpPr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Download the </a:t>
            </a:r>
            <a:r>
              <a:rPr lang="en-GB" b="1" dirty="0"/>
              <a:t>assets </a:t>
            </a:r>
            <a:r>
              <a:rPr lang="en-GB" dirty="0"/>
              <a:t>for </a:t>
            </a:r>
            <a:r>
              <a:rPr lang="en-GB" dirty="0" err="1" smtClean="0"/>
              <a:t>crashcourse</a:t>
            </a:r>
            <a:r>
              <a:rPr lang="en-GB" dirty="0" smtClean="0"/>
              <a:t> 2 </a:t>
            </a:r>
            <a:r>
              <a:rPr lang="en-GB" dirty="0"/>
              <a:t>from our </a:t>
            </a:r>
            <a:r>
              <a:rPr lang="en-GB" dirty="0" err="1"/>
              <a:t>weebly</a:t>
            </a:r>
            <a:r>
              <a:rPr lang="en-GB" dirty="0"/>
              <a:t> site</a:t>
            </a:r>
          </a:p>
          <a:p>
            <a:endParaRPr lang="en-GB" dirty="0" smtClean="0"/>
          </a:p>
          <a:p>
            <a:r>
              <a:rPr lang="en-GB" dirty="0" err="1" smtClean="0"/>
              <a:t>Crashcourse</a:t>
            </a:r>
            <a:r>
              <a:rPr lang="en-GB" dirty="0" smtClean="0"/>
              <a:t> 2 will encourage you to create some of your own behaviours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r>
              <a:rPr lang="en-GB" dirty="0"/>
              <a:t>”.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an </a:t>
            </a:r>
            <a:r>
              <a:rPr lang="en-GB" b="1" dirty="0" smtClean="0"/>
              <a:t>actor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What is a </a:t>
            </a:r>
            <a:r>
              <a:rPr lang="en-GB" b="1" dirty="0" smtClean="0"/>
              <a:t>behaviour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What is a </a:t>
            </a:r>
            <a:r>
              <a:rPr lang="en-GB" b="1" dirty="0" smtClean="0"/>
              <a:t>scene</a:t>
            </a:r>
            <a:r>
              <a:rPr lang="en-GB" dirty="0" smtClean="0"/>
              <a:t>?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57298"/>
            <a:ext cx="6851104" cy="4572032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Created a game </a:t>
            </a:r>
            <a:r>
              <a:rPr lang="en-GB" dirty="0"/>
              <a:t>that </a:t>
            </a:r>
            <a:r>
              <a:rPr lang="en-GB" dirty="0" smtClean="0"/>
              <a:t>implements </a:t>
            </a:r>
            <a:r>
              <a:rPr lang="en-GB" dirty="0"/>
              <a:t>algorithms </a:t>
            </a:r>
            <a:r>
              <a:rPr lang="en-GB" dirty="0" smtClean="0"/>
              <a:t>to </a:t>
            </a:r>
            <a:r>
              <a:rPr lang="en-GB" dirty="0"/>
              <a:t>achieve given </a:t>
            </a:r>
            <a:r>
              <a:rPr lang="en-GB" dirty="0" smtClean="0"/>
              <a:t>goals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Knows that a procedure can </a:t>
            </a:r>
            <a:r>
              <a:rPr lang="en-GB" dirty="0" smtClean="0"/>
              <a:t>be </a:t>
            </a:r>
            <a:r>
              <a:rPr lang="en-GB" dirty="0"/>
              <a:t>used to hide the detail with sub-solution </a:t>
            </a:r>
            <a:r>
              <a:rPr lang="en-GB" dirty="0" smtClean="0"/>
              <a:t>(</a:t>
            </a:r>
            <a:r>
              <a:rPr lang="en-GB" dirty="0"/>
              <a:t>procedural </a:t>
            </a:r>
            <a:r>
              <a:rPr lang="en-GB" dirty="0" smtClean="0"/>
              <a:t>abstraction)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Understands that programming bridges the </a:t>
            </a:r>
            <a:r>
              <a:rPr lang="en-GB" dirty="0" smtClean="0"/>
              <a:t>gap between </a:t>
            </a:r>
            <a:r>
              <a:rPr lang="en-GB" dirty="0"/>
              <a:t>algorithmic solutions and computers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7311" y="155240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L3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5084" y="276835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L4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085" y="4365104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L5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Complete the “</a:t>
            </a:r>
            <a:r>
              <a:rPr lang="en-GB" u="sng" dirty="0" smtClean="0"/>
              <a:t>Lesson 2 – </a:t>
            </a:r>
            <a:r>
              <a:rPr lang="en-GB" u="sng" dirty="0" smtClean="0"/>
              <a:t>Do it now task”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Then swap your work with a neighbour to be marked.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3802" y="4786322"/>
            <a:ext cx="1500198" cy="1156039"/>
            <a:chOff x="1785938" y="2843218"/>
            <a:chExt cx="2428872" cy="1871666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9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/>
              <a:t>Instructions for computers can be summarised in </a:t>
            </a:r>
            <a:r>
              <a:rPr lang="en-GB" u="dashLong" spc="60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Segoe Print" pitchFamily="2" charset="0"/>
              </a:rPr>
              <a:t>flowcharts</a:t>
            </a:r>
            <a:r>
              <a:rPr lang="en-GB" dirty="0" smtClean="0"/>
              <a:t> using special </a:t>
            </a:r>
            <a:r>
              <a:rPr lang="en-GB" u="dashLong" spc="60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Segoe Print" pitchFamily="2" charset="0"/>
              </a:rPr>
              <a:t>symbols</a:t>
            </a:r>
            <a:r>
              <a:rPr lang="en-GB" dirty="0" smtClean="0"/>
              <a:t>  and language.</a:t>
            </a:r>
          </a:p>
          <a:p>
            <a:pPr algn="ctr">
              <a:buNone/>
            </a:pPr>
            <a:r>
              <a:rPr lang="en-GB" dirty="0" smtClean="0"/>
              <a:t> </a:t>
            </a:r>
          </a:p>
          <a:p>
            <a:pPr algn="ctr">
              <a:buNone/>
            </a:pPr>
            <a:r>
              <a:rPr lang="en-GB" dirty="0" smtClean="0"/>
              <a:t>The instructions in flowcharts are displayed in </a:t>
            </a:r>
            <a:r>
              <a:rPr lang="en-GB" u="dashLong" spc="60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Segoe Print" pitchFamily="2" charset="0"/>
              </a:rPr>
              <a:t>sequence</a:t>
            </a:r>
            <a:r>
              <a:rPr lang="en-GB" u="sng" dirty="0" smtClean="0"/>
              <a:t> </a:t>
            </a:r>
            <a:r>
              <a:rPr lang="en-GB" dirty="0" smtClean="0"/>
              <a:t>this sequence is shown by the direction of the </a:t>
            </a:r>
            <a:r>
              <a:rPr lang="en-GB" u="dashLong" spc="600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Segoe Print" pitchFamily="2" charset="0"/>
              </a:rPr>
              <a:t>arrows</a:t>
            </a:r>
            <a:r>
              <a:rPr lang="en-GB" u="sng" dirty="0" smtClean="0"/>
              <a:t> </a:t>
            </a:r>
            <a:r>
              <a:rPr lang="en-GB" dirty="0" smtClean="0"/>
              <a:t>connecting the symbols.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use behaviours, actors and scenes in </a:t>
            </a:r>
            <a:r>
              <a:rPr lang="en-GB" dirty="0" err="1" smtClean="0"/>
              <a:t>Stencyl</a:t>
            </a:r>
            <a:r>
              <a:rPr lang="en-GB" dirty="0" smtClean="0"/>
              <a:t>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into your book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Next lesson we will begin to create our own version of </a:t>
            </a:r>
            <a:r>
              <a:rPr lang="en-GB" dirty="0" err="1" smtClean="0"/>
              <a:t>Pacman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play </a:t>
            </a:r>
            <a:r>
              <a:rPr lang="en-GB" dirty="0" err="1" smtClean="0"/>
              <a:t>Pacman</a:t>
            </a:r>
            <a:r>
              <a:rPr lang="en-GB" dirty="0" smtClean="0"/>
              <a:t> on our </a:t>
            </a:r>
            <a:r>
              <a:rPr lang="en-GB" dirty="0" err="1" smtClean="0"/>
              <a:t>weebly</a:t>
            </a:r>
            <a:r>
              <a:rPr lang="en-GB" dirty="0" smtClean="0"/>
              <a:t> site if you don’t know what it 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Design the following on paper:</a:t>
            </a:r>
          </a:p>
          <a:p>
            <a:pPr marL="0" indent="0">
              <a:buNone/>
            </a:pPr>
            <a:r>
              <a:rPr lang="en-GB" dirty="0" err="1" smtClean="0"/>
              <a:t>Pacman</a:t>
            </a:r>
            <a:r>
              <a:rPr lang="en-GB" dirty="0" smtClean="0"/>
              <a:t>, ghosts and pellet actors</a:t>
            </a:r>
          </a:p>
          <a:p>
            <a:pPr marL="0" indent="0">
              <a:buNone/>
            </a:pPr>
            <a:r>
              <a:rPr lang="en-GB" dirty="0" smtClean="0"/>
              <a:t>Your first scene</a:t>
            </a:r>
          </a:p>
          <a:p>
            <a:pPr>
              <a:buNone/>
            </a:pPr>
            <a:r>
              <a:rPr lang="en-GB" dirty="0" smtClean="0"/>
              <a:t>	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pic>
        <p:nvPicPr>
          <p:cNvPr id="8196" name="Picture 4" descr="C:\Documents and Settings\maddamsn\Local Settings\Temporary Internet Files\Content.IE5\IKY6BWMA\MCj02375190000[1].wmf"/>
          <p:cNvPicPr>
            <a:picLocks noChangeAspect="1" noChangeArrowheads="1"/>
          </p:cNvPicPr>
          <p:nvPr/>
        </p:nvPicPr>
        <p:blipFill>
          <a:blip r:embed="rId2"/>
          <a:srcRect r="53699" b="62433"/>
          <a:stretch>
            <a:fillRect/>
          </a:stretch>
        </p:blipFill>
        <p:spPr bwMode="auto">
          <a:xfrm>
            <a:off x="1" y="1"/>
            <a:ext cx="117106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</a:t>
            </a:r>
            <a:r>
              <a:rPr lang="en-GB" dirty="0" err="1" smtClean="0"/>
              <a:t>Stencyl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Stencyl</a:t>
            </a:r>
            <a:r>
              <a:rPr lang="en-GB" dirty="0" smtClean="0"/>
              <a:t> is a program that allows you to make games by putting instructions together.</a:t>
            </a:r>
          </a:p>
          <a:p>
            <a:endParaRPr lang="en-GB" dirty="0" smtClean="0"/>
          </a:p>
          <a:p>
            <a:r>
              <a:rPr lang="en-GB" dirty="0" smtClean="0"/>
              <a:t>This term you will be using it to make your own version of </a:t>
            </a:r>
            <a:r>
              <a:rPr lang="en-GB" dirty="0" err="1" smtClean="0"/>
              <a:t>Pacman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pic>
        <p:nvPicPr>
          <p:cNvPr id="1026" name="Picture 2" descr="http://www.futuregaming.buzz/wp-content/uploads/2014/05/stencyl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1" r="9773" b="27171"/>
          <a:stretch/>
        </p:blipFill>
        <p:spPr bwMode="auto">
          <a:xfrm>
            <a:off x="5220072" y="4653136"/>
            <a:ext cx="3378446" cy="12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Scenes are the different areas that a player can enter in your game.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516180" cy="2883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636913"/>
            <a:ext cx="3742947" cy="285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1" y="2504932"/>
            <a:ext cx="3700264" cy="30346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7072330" y="2428868"/>
            <a:ext cx="1714512" cy="1357322"/>
          </a:xfrm>
          <a:prstGeom prst="wedgeRoundRectCallout">
            <a:avLst>
              <a:gd name="adj1" fmla="val -151737"/>
              <a:gd name="adj2" fmla="val 29632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Lots to </a:t>
            </a:r>
            <a:r>
              <a:rPr lang="en-GB" sz="1600" b="1" dirty="0" smtClean="0">
                <a:solidFill>
                  <a:schemeClr val="tx1"/>
                </a:solidFill>
                <a:latin typeface="Comic Sans MS" pitchFamily="66" charset="0"/>
              </a:rPr>
              <a:t>import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 or you can make your own.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actor is a </a:t>
            </a:r>
            <a:r>
              <a:rPr lang="en-GB" b="1" dirty="0" smtClean="0"/>
              <a:t>character</a:t>
            </a:r>
            <a:r>
              <a:rPr lang="en-GB" dirty="0" smtClean="0"/>
              <a:t> or </a:t>
            </a:r>
            <a:r>
              <a:rPr lang="en-GB" b="1" dirty="0" smtClean="0"/>
              <a:t>object </a:t>
            </a:r>
            <a:r>
              <a:rPr lang="en-GB" dirty="0" smtClean="0"/>
              <a:t>in your game.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Actors can be animated to make them look like they move: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0469" r="21761" b="57174"/>
          <a:stretch/>
        </p:blipFill>
        <p:spPr bwMode="auto">
          <a:xfrm>
            <a:off x="1763689" y="2466432"/>
            <a:ext cx="5616624" cy="110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45811" r="57671" b="42117"/>
          <a:stretch/>
        </p:blipFill>
        <p:spPr bwMode="auto">
          <a:xfrm>
            <a:off x="3347864" y="4629760"/>
            <a:ext cx="2161309" cy="117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357950" y="4437112"/>
            <a:ext cx="2571768" cy="1349342"/>
          </a:xfrm>
          <a:prstGeom prst="wedgeRoundRectCallout">
            <a:avLst>
              <a:gd name="adj1" fmla="val -94891"/>
              <a:gd name="adj2" fmla="val 12418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Swapping between these two images  would make this actor look like it’s engines are firing.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Behaviours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sequence of </a:t>
            </a:r>
            <a:r>
              <a:rPr lang="en-GB" b="1" dirty="0" smtClean="0"/>
              <a:t>instructions </a:t>
            </a:r>
            <a:r>
              <a:rPr lang="en-GB" dirty="0" smtClean="0"/>
              <a:t>is called a </a:t>
            </a:r>
            <a:r>
              <a:rPr lang="en-GB" b="1" dirty="0" smtClean="0"/>
              <a:t>behaviour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err="1" smtClean="0"/>
              <a:t>Stencyl</a:t>
            </a:r>
            <a:r>
              <a:rPr lang="en-GB" dirty="0" smtClean="0"/>
              <a:t> instructions are put together like parts of a jigsaw puzzle: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 t="30682" r="54278" b="55682"/>
          <a:stretch/>
        </p:blipFill>
        <p:spPr bwMode="auto">
          <a:xfrm>
            <a:off x="3221183" y="4322618"/>
            <a:ext cx="2545190" cy="13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168" y="4390329"/>
            <a:ext cx="2376264" cy="11946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programming terms each behaviour is known as a procedure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513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Comic Sans MS</vt:lpstr>
      <vt:lpstr>Gill Sans Ultra Bold</vt:lpstr>
      <vt:lpstr>Calibri</vt:lpstr>
      <vt:lpstr>Segoe Print</vt:lpstr>
      <vt:lpstr>Courier New</vt:lpstr>
      <vt:lpstr>Office Theme</vt:lpstr>
      <vt:lpstr>Behaviours, Actors and Scenes</vt:lpstr>
      <vt:lpstr>Do it Now</vt:lpstr>
      <vt:lpstr>Answers</vt:lpstr>
      <vt:lpstr>Learning Objective</vt:lpstr>
      <vt:lpstr>Homework</vt:lpstr>
      <vt:lpstr>Introduction to Stencyl</vt:lpstr>
      <vt:lpstr>Scenes</vt:lpstr>
      <vt:lpstr>Actors</vt:lpstr>
      <vt:lpstr>Behaviours</vt:lpstr>
      <vt:lpstr>The Stencyl Interface</vt:lpstr>
      <vt:lpstr>Task</vt:lpstr>
      <vt:lpstr>Extension Task</vt:lpstr>
      <vt:lpstr>Learning Objective</vt:lpstr>
      <vt:lpstr>What can you remember?</vt:lpstr>
      <vt:lpstr>Learning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149</cp:revision>
  <dcterms:created xsi:type="dcterms:W3CDTF">2008-01-28T15:32:11Z</dcterms:created>
  <dcterms:modified xsi:type="dcterms:W3CDTF">2014-05-27T11:25:07Z</dcterms:modified>
</cp:coreProperties>
</file>