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4"/>
  </p:handoutMasterIdLst>
  <p:sldIdLst>
    <p:sldId id="256" r:id="rId2"/>
    <p:sldId id="270" r:id="rId3"/>
    <p:sldId id="257" r:id="rId4"/>
    <p:sldId id="258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4" r:id="rId21"/>
    <p:sldId id="296" r:id="rId22"/>
    <p:sldId id="288" r:id="rId23"/>
    <p:sldId id="289" r:id="rId24"/>
    <p:sldId id="290" r:id="rId25"/>
    <p:sldId id="291" r:id="rId26"/>
    <p:sldId id="292" r:id="rId27"/>
    <p:sldId id="293" r:id="rId28"/>
    <p:sldId id="295" r:id="rId29"/>
    <p:sldId id="266" r:id="rId30"/>
    <p:sldId id="267" r:id="rId31"/>
    <p:sldId id="269" r:id="rId32"/>
    <p:sldId id="272" r:id="rId33"/>
  </p:sldIdLst>
  <p:sldSz cx="9144000" cy="6858000" type="screen4x3"/>
  <p:notesSz cx="6950075" cy="9236075"/>
  <p:embeddedFontLst>
    <p:embeddedFont>
      <p:font typeface="Comic Sans MS" pitchFamily="66" charset="0"/>
      <p:regular r:id="rId35"/>
      <p:bold r:id="rId36"/>
    </p:embeddedFont>
    <p:embeddedFont>
      <p:font typeface="Gill Sans Ultra Bold" pitchFamily="34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50" d="100"/>
          <a:sy n="50" d="100"/>
        </p:scale>
        <p:origin x="-174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9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23 May 2014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actors and scenes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Setting up your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826" y="1412776"/>
            <a:ext cx="7778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Now we will begin to add our actors and tiles to our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game.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To start with we need to set up a new game.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57000" r="43594" b="22750"/>
          <a:stretch/>
        </p:blipFill>
        <p:spPr bwMode="auto">
          <a:xfrm>
            <a:off x="1280592" y="3568427"/>
            <a:ext cx="1828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7" r="55135" b="17818"/>
          <a:stretch/>
        </p:blipFill>
        <p:spPr bwMode="auto">
          <a:xfrm>
            <a:off x="4788024" y="3585195"/>
            <a:ext cx="31623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419872" y="435672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Setting up your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826" y="1412776"/>
            <a:ext cx="2089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Name your game and set up your screen size as shown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5972522" cy="443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63688" y="409877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20400" y="1988840"/>
            <a:ext cx="433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Select actor types and click in the box with the dotted lines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46750" r="23437" b="41000"/>
          <a:stretch/>
        </p:blipFill>
        <p:spPr bwMode="auto">
          <a:xfrm>
            <a:off x="1907704" y="4471789"/>
            <a:ext cx="6564349" cy="134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06" b="60035"/>
          <a:stretch/>
        </p:blipFill>
        <p:spPr bwMode="auto">
          <a:xfrm>
            <a:off x="703362" y="1426458"/>
            <a:ext cx="1962150" cy="304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848300" y="1621582"/>
            <a:ext cx="2540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You are going to create your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actor first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0" y="1556792"/>
            <a:ext cx="4953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44500" r="20156" b="34250"/>
          <a:stretch/>
        </p:blipFill>
        <p:spPr bwMode="auto">
          <a:xfrm>
            <a:off x="643900" y="4221088"/>
            <a:ext cx="5204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48300" y="3938042"/>
            <a:ext cx="275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Click in the dotted box to create your animations for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848300" y="1621582"/>
            <a:ext cx="2540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Name the first animation Right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6056" y="399780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Click in the dotted box to add your first frame of your animation if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is moving right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 b="36840"/>
          <a:stretch/>
        </p:blipFill>
        <p:spPr bwMode="auto">
          <a:xfrm>
            <a:off x="899592" y="1340768"/>
            <a:ext cx="4032448" cy="47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3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6280"/>
            <a:ext cx="762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47664" y="2020362"/>
            <a:ext cx="51125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Click on choose image and find your first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image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92080" y="2435860"/>
            <a:ext cx="324036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Repeat the steps to add the second frame of you animation for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moving right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9" b="42750"/>
          <a:stretch/>
        </p:blipFill>
        <p:spPr bwMode="auto">
          <a:xfrm>
            <a:off x="539552" y="1454964"/>
            <a:ext cx="4103948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92080" y="2435860"/>
            <a:ext cx="324036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You might need to slow the animation down – double click on each frame and increase the number – try 200 </a:t>
            </a:r>
            <a:r>
              <a:rPr lang="en-GB" sz="2400" dirty="0" err="1" smtClean="0">
                <a:latin typeface="Comic Sans MS" pitchFamily="66" charset="0"/>
              </a:rPr>
              <a:t>ms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24" b="42587"/>
          <a:stretch/>
        </p:blipFill>
        <p:spPr bwMode="auto">
          <a:xfrm>
            <a:off x="539552" y="1412776"/>
            <a:ext cx="3886200" cy="43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318148" y="1424965"/>
            <a:ext cx="51845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Click on the + symbol on the bottom left to add the animation for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to move left.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Follow the same steps as before naming the animation left.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Once complete you can close the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actor and go back to your dashboard.</a:t>
            </a:r>
          </a:p>
          <a:p>
            <a:endParaRPr lang="en-GB" sz="2400" dirty="0"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 r="81250" b="4815"/>
          <a:stretch/>
        </p:blipFill>
        <p:spPr bwMode="auto">
          <a:xfrm>
            <a:off x="1256234" y="1394260"/>
            <a:ext cx="1720162" cy="448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187624" y="4797152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9552" y="1424965"/>
            <a:ext cx="7963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Create actors for food and ghosts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As these do not have animations – you can name the animation normal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1" r="41094" b="62999"/>
          <a:stretch/>
        </p:blipFill>
        <p:spPr bwMode="auto">
          <a:xfrm>
            <a:off x="930213" y="3356992"/>
            <a:ext cx="71818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Complete the “</a:t>
            </a:r>
            <a:r>
              <a:rPr lang="en-GB" u="sng" dirty="0" smtClean="0"/>
              <a:t>Lesson 3 – Do it now task”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</a:t>
            </a:r>
            <a:r>
              <a:rPr lang="en-GB" dirty="0"/>
              <a:t>how to create actors and scenes in </a:t>
            </a:r>
            <a:r>
              <a:rPr lang="en-GB" dirty="0" smtClean="0"/>
              <a:t>Fireworks and import them into </a:t>
            </a:r>
            <a:r>
              <a:rPr lang="en-GB" dirty="0" err="1" smtClean="0"/>
              <a:t>Stencyl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43802" y="4786322"/>
            <a:ext cx="1500198" cy="1156039"/>
            <a:chOff x="1785938" y="2843218"/>
            <a:chExt cx="2428872" cy="1871666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9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</a:t>
            </a:r>
            <a:r>
              <a:rPr lang="en-GB" dirty="0" smtClean="0"/>
              <a:t>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826" y="1412776"/>
            <a:ext cx="7778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For each Actor type, click on Physics and set up as follows: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68838" b="22000"/>
          <a:stretch/>
        </p:blipFill>
        <p:spPr bwMode="auto">
          <a:xfrm>
            <a:off x="971600" y="2410006"/>
            <a:ext cx="2666206" cy="346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72812" b="22932"/>
          <a:stretch/>
        </p:blipFill>
        <p:spPr bwMode="auto">
          <a:xfrm>
            <a:off x="5436096" y="2132856"/>
            <a:ext cx="2466458" cy="346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987824" y="2132856"/>
            <a:ext cx="1511301" cy="1080120"/>
          </a:xfrm>
          <a:prstGeom prst="wedgeRoundRectCallout">
            <a:avLst>
              <a:gd name="adj1" fmla="val -41001"/>
              <a:gd name="adj2" fmla="val 642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Ghosts and food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743474" y="3601218"/>
            <a:ext cx="1511301" cy="1080120"/>
          </a:xfrm>
          <a:prstGeom prst="wedgeRoundRectCallout">
            <a:avLst>
              <a:gd name="adj1" fmla="val 67402"/>
              <a:gd name="adj2" fmla="val -1032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Pacman</a:t>
            </a:r>
            <a:endParaRPr lang="en-GB" dirty="0" smtClean="0"/>
          </a:p>
          <a:p>
            <a:pPr algn="ctr"/>
            <a:r>
              <a:rPr lang="en-GB" dirty="0" smtClean="0"/>
              <a:t>NOTICE: NORMAL!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</a:t>
            </a:r>
            <a:r>
              <a:rPr lang="en-GB" dirty="0" smtClean="0"/>
              <a:t>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826" y="1412776"/>
            <a:ext cx="7778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For each Actor </a:t>
            </a:r>
            <a:r>
              <a:rPr lang="en-GB" sz="2400" dirty="0" smtClean="0">
                <a:latin typeface="Comic Sans MS" pitchFamily="66" charset="0"/>
              </a:rPr>
              <a:t>type (food,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and ghosts), </a:t>
            </a:r>
            <a:r>
              <a:rPr lang="en-GB" sz="2400" dirty="0" smtClean="0">
                <a:latin typeface="Comic Sans MS" pitchFamily="66" charset="0"/>
              </a:rPr>
              <a:t>click on </a:t>
            </a:r>
            <a:r>
              <a:rPr lang="en-GB" sz="2400" dirty="0" smtClean="0">
                <a:latin typeface="Comic Sans MS" pitchFamily="66" charset="0"/>
              </a:rPr>
              <a:t>Collisions, delete the existing collision region and create a new one: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0" r="33125" b="30250"/>
          <a:stretch/>
        </p:blipFill>
        <p:spPr bwMode="auto">
          <a:xfrm>
            <a:off x="1124249" y="2626478"/>
            <a:ext cx="6749752" cy="310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475656" y="4509120"/>
            <a:ext cx="2304256" cy="792088"/>
          </a:xfrm>
          <a:prstGeom prst="wedgeRoundRectCallout">
            <a:avLst>
              <a:gd name="adj1" fmla="val 96563"/>
              <a:gd name="adj2" fmla="val -21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sure the collision region is the same size as the actor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763688" y="3645024"/>
            <a:ext cx="2304256" cy="534843"/>
          </a:xfrm>
          <a:prstGeom prst="wedgeRoundRectCallout">
            <a:avLst>
              <a:gd name="adj1" fmla="val -62170"/>
              <a:gd name="adj2" fmla="val -136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this for both animations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779912" y="2348880"/>
            <a:ext cx="3024336" cy="277598"/>
          </a:xfrm>
          <a:prstGeom prst="wedgeRoundRectCallout">
            <a:avLst>
              <a:gd name="adj1" fmla="val -76836"/>
              <a:gd name="adj2" fmla="val 199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here for new region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0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Tiles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603104" y="1806407"/>
            <a:ext cx="48668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Select </a:t>
            </a:r>
            <a:r>
              <a:rPr lang="en-GB" sz="2400" dirty="0" err="1" smtClean="0">
                <a:latin typeface="Comic Sans MS" pitchFamily="66" charset="0"/>
              </a:rPr>
              <a:t>Tilesets</a:t>
            </a:r>
            <a:r>
              <a:rPr lang="en-GB" sz="2400" dirty="0" smtClean="0">
                <a:latin typeface="Comic Sans MS" pitchFamily="66" charset="0"/>
              </a:rPr>
              <a:t> from your Dashboard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Click in the dotted box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Name the </a:t>
            </a:r>
            <a:r>
              <a:rPr lang="en-GB" sz="2400" dirty="0" err="1" smtClean="0">
                <a:latin typeface="Comic Sans MS" pitchFamily="66" charset="0"/>
              </a:rPr>
              <a:t>tileset</a:t>
            </a:r>
            <a:r>
              <a:rPr lang="en-GB" sz="2400" dirty="0" smtClean="0">
                <a:latin typeface="Comic Sans MS" pitchFamily="66" charset="0"/>
              </a:rPr>
              <a:t> ‘Level one tiles’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62" b="52250"/>
          <a:stretch/>
        </p:blipFill>
        <p:spPr bwMode="auto">
          <a:xfrm>
            <a:off x="827584" y="1556792"/>
            <a:ext cx="22479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1" t="45000" r="24219" b="37500"/>
          <a:stretch/>
        </p:blipFill>
        <p:spPr bwMode="auto">
          <a:xfrm>
            <a:off x="3635896" y="4149080"/>
            <a:ext cx="4419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4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Tiles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617568" y="1484784"/>
            <a:ext cx="18523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Click on choose image and add your first tile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" y="1340768"/>
            <a:ext cx="6028928" cy="37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Tiles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04048" y="1484784"/>
            <a:ext cx="34658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Click on import tiles from sheet and add all of your tiles one at a time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 b="33250"/>
          <a:stretch/>
        </p:blipFill>
        <p:spPr bwMode="auto">
          <a:xfrm>
            <a:off x="1015802" y="1268760"/>
            <a:ext cx="3744416" cy="46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>
            <a:off x="1331640" y="2924944"/>
            <a:ext cx="86409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73034" b="17608"/>
          <a:stretch/>
        </p:blipFill>
        <p:spPr bwMode="auto">
          <a:xfrm>
            <a:off x="5728878" y="2924944"/>
            <a:ext cx="2016224" cy="283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5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Importing your Tiles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9552" y="1484784"/>
            <a:ext cx="793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You now need to set up the collisions to prevent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from walking through walls. All of your maze walls should be set up like this: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8" t="19486" r="2656" b="28250"/>
          <a:stretch/>
        </p:blipFill>
        <p:spPr bwMode="auto">
          <a:xfrm>
            <a:off x="571128" y="2852936"/>
            <a:ext cx="5467858" cy="295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69074" y="2871049"/>
            <a:ext cx="24008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Your ground should have No Collisions</a:t>
            </a: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Your </a:t>
            </a:r>
            <a:r>
              <a:rPr lang="en-GB" sz="2400" dirty="0" err="1" smtClean="0">
                <a:latin typeface="Comic Sans MS" pitchFamily="66" charset="0"/>
              </a:rPr>
              <a:t>tileset</a:t>
            </a:r>
            <a:r>
              <a:rPr lang="en-GB" sz="2400" dirty="0" smtClean="0">
                <a:latin typeface="Comic Sans MS" pitchFamily="66" charset="0"/>
              </a:rPr>
              <a:t> is now ready to use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Setting up your first scene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9552" y="1484784"/>
            <a:ext cx="79303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From the dashboard click on scenes, add a new scene and name it level one.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Add a background colour.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Using the pencil tool add all of your tiles to create the maze that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will move in.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3" b="54460"/>
          <a:stretch/>
        </p:blipFill>
        <p:spPr bwMode="auto">
          <a:xfrm>
            <a:off x="667631" y="4324350"/>
            <a:ext cx="7674221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Setting up your first scene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9552" y="1484784"/>
            <a:ext cx="79303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Now select Actors from the right hand of the screen</a:t>
            </a: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Add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, some food and some ghosts to your game.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The arrow tool will let you select and delete any mistakes and move things around once they are placed with the pencil tool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 t="13500" b="60500"/>
          <a:stretch/>
        </p:blipFill>
        <p:spPr bwMode="auto">
          <a:xfrm>
            <a:off x="971600" y="1946449"/>
            <a:ext cx="411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5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Testing your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9552" y="1484784"/>
            <a:ext cx="79303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Click to test your game</a:t>
            </a: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50"/>
          <a:stretch/>
        </p:blipFill>
        <p:spPr bwMode="auto">
          <a:xfrm>
            <a:off x="436290" y="2006675"/>
            <a:ext cx="8136904" cy="84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>
            <a:off x="7884368" y="2681300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85356"/>
            <a:ext cx="3056942" cy="250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Download the </a:t>
            </a:r>
            <a:r>
              <a:rPr lang="en-GB" b="1" dirty="0"/>
              <a:t>assets </a:t>
            </a:r>
            <a:r>
              <a:rPr lang="en-GB" dirty="0"/>
              <a:t>for </a:t>
            </a:r>
            <a:r>
              <a:rPr lang="en-GB" dirty="0" err="1" smtClean="0"/>
              <a:t>crashcourse</a:t>
            </a:r>
            <a:r>
              <a:rPr lang="en-GB" dirty="0" smtClean="0"/>
              <a:t> 2 </a:t>
            </a:r>
            <a:r>
              <a:rPr lang="en-GB" dirty="0"/>
              <a:t>from our </a:t>
            </a:r>
            <a:r>
              <a:rPr lang="en-GB" dirty="0" err="1"/>
              <a:t>weebly</a:t>
            </a:r>
            <a:r>
              <a:rPr lang="en-GB" dirty="0"/>
              <a:t> site</a:t>
            </a:r>
          </a:p>
          <a:p>
            <a:endParaRPr lang="en-GB" dirty="0" smtClean="0"/>
          </a:p>
          <a:p>
            <a:r>
              <a:rPr lang="en-GB" dirty="0" err="1" smtClean="0"/>
              <a:t>Crashcourse</a:t>
            </a:r>
            <a:r>
              <a:rPr lang="en-GB" dirty="0" smtClean="0"/>
              <a:t> 2 will encourage you to create some of your own behaviours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tiles 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“Learn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 smtClean="0"/>
              <a:t>Stencyl</a:t>
            </a:r>
            <a:r>
              <a:rPr lang="en-GB" dirty="0" smtClean="0"/>
              <a:t>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into your book</a:t>
            </a:r>
            <a:r>
              <a:rPr lang="en-GB" b="1" dirty="0" smtClean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27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“Learn how to create actors and tiles in Fireworks and import them into </a:t>
            </a:r>
            <a:r>
              <a:rPr lang="en-GB" dirty="0" err="1"/>
              <a:t>Stencyl</a:t>
            </a:r>
            <a:r>
              <a:rPr lang="en-GB" dirty="0"/>
              <a:t>”.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27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</a:t>
            </a:r>
            <a:r>
              <a:rPr lang="en-GB" smtClean="0"/>
              <a:t>you remember?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b="1" dirty="0" smtClean="0"/>
              <a:t>tile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How are tiles used in a scene?</a:t>
            </a:r>
          </a:p>
          <a:p>
            <a:endParaRPr lang="en-GB" dirty="0" smtClean="0"/>
          </a:p>
          <a:p>
            <a:r>
              <a:rPr lang="en-GB" dirty="0" smtClean="0"/>
              <a:t>Why did you need to use separate software to create your actors and tiles?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57298"/>
            <a:ext cx="6851104" cy="4572032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/>
              <a:t>collect, organise and present data and information in digital content.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create digital content to achieve a given goal through combining software packages </a:t>
            </a:r>
            <a:r>
              <a:rPr lang="en-GB" dirty="0" smtClean="0"/>
              <a:t>to </a:t>
            </a:r>
            <a:r>
              <a:rPr lang="en-GB" dirty="0"/>
              <a:t>communicate with a wider audience </a:t>
            </a:r>
          </a:p>
          <a:p>
            <a:endParaRPr lang="en-GB" dirty="0"/>
          </a:p>
          <a:p>
            <a:r>
              <a:rPr lang="en-GB" dirty="0"/>
              <a:t>know the audience when I am designing and creating digital content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evaluate the appropriateness of digital </a:t>
            </a:r>
            <a:r>
              <a:rPr lang="en-GB" dirty="0" smtClean="0"/>
              <a:t>devices </a:t>
            </a:r>
            <a:r>
              <a:rPr lang="en-GB" dirty="0"/>
              <a:t>and application software to achieve given goals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27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7311" y="155240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L3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4610" y="3645024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L4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085" y="479715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L5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826" y="1412776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Open Fireworks </a:t>
            </a:r>
            <a:r>
              <a:rPr lang="en-GB" sz="2400" dirty="0" smtClean="0">
                <a:latin typeface="Comic Sans MS" pitchFamily="66" charset="0"/>
              </a:rPr>
              <a:t>from</a:t>
            </a:r>
          </a:p>
          <a:p>
            <a:r>
              <a:rPr lang="en-GB" sz="2400" dirty="0" smtClean="0">
                <a:latin typeface="Comic Sans MS" pitchFamily="66" charset="0"/>
              </a:rPr>
              <a:t>Start </a:t>
            </a:r>
            <a:r>
              <a:rPr lang="en-GB" sz="2400" dirty="0">
                <a:latin typeface="Comic Sans MS" pitchFamily="66" charset="0"/>
              </a:rPr>
              <a:t>&gt; </a:t>
            </a: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Programs </a:t>
            </a:r>
            <a:r>
              <a:rPr lang="en-GB" sz="2400" dirty="0">
                <a:latin typeface="Comic Sans MS" pitchFamily="66" charset="0"/>
              </a:rPr>
              <a:t>&gt; </a:t>
            </a: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Multimedia </a:t>
            </a:r>
            <a:r>
              <a:rPr lang="en-GB" sz="2400" dirty="0">
                <a:latin typeface="Comic Sans MS" pitchFamily="66" charset="0"/>
              </a:rPr>
              <a:t>&gt; </a:t>
            </a: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Adobe </a:t>
            </a:r>
            <a:r>
              <a:rPr lang="en-GB" sz="2400" dirty="0">
                <a:latin typeface="Comic Sans MS" pitchFamily="66" charset="0"/>
              </a:rPr>
              <a:t>Design Premium &gt; </a:t>
            </a: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Fireworks</a:t>
            </a:r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Click on Create New Fireworks </a:t>
            </a:r>
            <a:r>
              <a:rPr lang="en-GB" sz="2400" dirty="0" smtClean="0">
                <a:latin typeface="Comic Sans MS" pitchFamily="66" charset="0"/>
              </a:rPr>
              <a:t>File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Set up the file as shown on the right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38" y="2193795"/>
            <a:ext cx="37719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51094" b="26250"/>
          <a:stretch/>
        </p:blipFill>
        <p:spPr bwMode="auto">
          <a:xfrm>
            <a:off x="3565901" y="1628800"/>
            <a:ext cx="4793498" cy="413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826" y="1412776"/>
            <a:ext cx="29560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Use the vector shapes to draw your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actor, this should be kept quite simple as you will need to use it in your game.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I used the pie tool to make his mouth open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826" y="1412776"/>
            <a:ext cx="7778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Create 4 different versions of your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actor. One with his mouth open, one with it closed and then a second set with him facing the opposite direction: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If your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is traditional like mine you only need three versions of the actor, why?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81128"/>
            <a:ext cx="720080" cy="7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720080" cy="72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81128"/>
            <a:ext cx="720080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67" y="4581128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3962" y="3789040"/>
            <a:ext cx="1873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looking left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3803522"/>
            <a:ext cx="2056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looking right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your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826" y="1412776"/>
            <a:ext cx="77785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Using the same settings as you used for your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(30 x 30 pixels, 72 DPI) create food for him to eat and some ghosts to chase him.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Try using filters to change how your actors look!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49080"/>
            <a:ext cx="796280" cy="796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2839"/>
            <a:ext cx="1668761" cy="16687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31640" y="5013176"/>
            <a:ext cx="1873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food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2120" y="5316878"/>
            <a:ext cx="1873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Ghost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your tiles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826" y="1412776"/>
            <a:ext cx="7778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Remember that when you create scenes in </a:t>
            </a:r>
            <a:r>
              <a:rPr lang="en-GB" sz="2400" dirty="0" err="1" smtClean="0">
                <a:latin typeface="Comic Sans MS" pitchFamily="66" charset="0"/>
              </a:rPr>
              <a:t>Stencyl</a:t>
            </a:r>
            <a:r>
              <a:rPr lang="en-GB" sz="2400" dirty="0" smtClean="0">
                <a:latin typeface="Comic Sans MS" pitchFamily="66" charset="0"/>
              </a:rPr>
              <a:t> you use the same tiles over and over again. We are now going to create the tiles for our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game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Set up your fireworks </a:t>
            </a:r>
          </a:p>
          <a:p>
            <a:r>
              <a:rPr lang="en-GB" sz="2400" dirty="0" smtClean="0">
                <a:latin typeface="Comic Sans MS" pitchFamily="66" charset="0"/>
              </a:rPr>
              <a:t>document as shown: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24" y="2780928"/>
            <a:ext cx="37719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your tiles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</a:t>
            </a:r>
            <a:r>
              <a:rPr lang="en-GB" dirty="0" smtClean="0"/>
              <a:t>tiles </a:t>
            </a:r>
            <a:r>
              <a:rPr lang="en-GB" dirty="0"/>
              <a:t>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826" y="1412776"/>
            <a:ext cx="77785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I have created tiles for each side of my maze and every corner. You can keep this simple by just creating squares if you want to. Don’t forget to include a tile for where </a:t>
            </a:r>
            <a:r>
              <a:rPr lang="en-GB" sz="2400" dirty="0" err="1" smtClean="0">
                <a:latin typeface="Comic Sans MS" pitchFamily="66" charset="0"/>
              </a:rPr>
              <a:t>pacman</a:t>
            </a:r>
            <a:r>
              <a:rPr lang="en-GB" sz="2400" dirty="0" smtClean="0">
                <a:latin typeface="Comic Sans MS" pitchFamily="66" charset="0"/>
              </a:rPr>
              <a:t> will move around!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NOTE: I have added a black outline to make it easier to see how I have designed each tile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8" y="4328806"/>
            <a:ext cx="406493" cy="406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44" y="4328806"/>
            <a:ext cx="406493" cy="406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52" y="4328806"/>
            <a:ext cx="406493" cy="406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68" y="4328806"/>
            <a:ext cx="406493" cy="406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60" y="4328806"/>
            <a:ext cx="406493" cy="406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76" y="4328806"/>
            <a:ext cx="406493" cy="406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83" y="4328806"/>
            <a:ext cx="406493" cy="406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36" y="4328806"/>
            <a:ext cx="406493" cy="406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78" y="5110739"/>
            <a:ext cx="406493" cy="406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81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1362</Words>
  <Application>Microsoft Office PowerPoint</Application>
  <PresentationFormat>On-screen Show (4:3)</PresentationFormat>
  <Paragraphs>182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Comic Sans MS</vt:lpstr>
      <vt:lpstr>Gill Sans Ultra Bold</vt:lpstr>
      <vt:lpstr>Calibri</vt:lpstr>
      <vt:lpstr>Courier New</vt:lpstr>
      <vt:lpstr>Office Theme</vt:lpstr>
      <vt:lpstr>Creating actors and scenes</vt:lpstr>
      <vt:lpstr>Do it Now</vt:lpstr>
      <vt:lpstr>Learning Objective</vt:lpstr>
      <vt:lpstr>Creating your actors</vt:lpstr>
      <vt:lpstr>Creating your actors</vt:lpstr>
      <vt:lpstr>Creating your actors</vt:lpstr>
      <vt:lpstr>Creating your actors</vt:lpstr>
      <vt:lpstr>Creating your tiles</vt:lpstr>
      <vt:lpstr>Creating your tiles</vt:lpstr>
      <vt:lpstr>Setting up your game</vt:lpstr>
      <vt:lpstr>Setting up your game</vt:lpstr>
      <vt:lpstr>Importing your Actors</vt:lpstr>
      <vt:lpstr>Importing your Actors</vt:lpstr>
      <vt:lpstr>Importing your Actors</vt:lpstr>
      <vt:lpstr>Importing your Actors</vt:lpstr>
      <vt:lpstr>Importing your Actors</vt:lpstr>
      <vt:lpstr>Importing your Actors</vt:lpstr>
      <vt:lpstr>Importing your Actors</vt:lpstr>
      <vt:lpstr>Importing your Actors</vt:lpstr>
      <vt:lpstr>Importing your actors</vt:lpstr>
      <vt:lpstr>Importing your actors</vt:lpstr>
      <vt:lpstr>Importing your Tiles</vt:lpstr>
      <vt:lpstr>Importing your Tiles</vt:lpstr>
      <vt:lpstr>Importing your Tiles</vt:lpstr>
      <vt:lpstr>Importing your Tiles</vt:lpstr>
      <vt:lpstr>Setting up your first scene</vt:lpstr>
      <vt:lpstr>Setting up your first scene</vt:lpstr>
      <vt:lpstr>Testing your game</vt:lpstr>
      <vt:lpstr>Extension Task</vt:lpstr>
      <vt:lpstr>Learning Objective</vt:lpstr>
      <vt:lpstr>What can you remember?</vt:lpstr>
      <vt:lpstr>Learning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177</cp:revision>
  <dcterms:created xsi:type="dcterms:W3CDTF">2008-01-28T15:32:11Z</dcterms:created>
  <dcterms:modified xsi:type="dcterms:W3CDTF">2014-05-27T14:41:21Z</dcterms:modified>
</cp:coreProperties>
</file>