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2"/>
  </p:handoutMasterIdLst>
  <p:sldIdLst>
    <p:sldId id="256" r:id="rId2"/>
    <p:sldId id="270" r:id="rId3"/>
    <p:sldId id="296" r:id="rId4"/>
    <p:sldId id="297" r:id="rId5"/>
    <p:sldId id="257" r:id="rId6"/>
    <p:sldId id="258" r:id="rId7"/>
    <p:sldId id="266" r:id="rId8"/>
    <p:sldId id="267" r:id="rId9"/>
    <p:sldId id="269" r:id="rId10"/>
    <p:sldId id="272" r:id="rId11"/>
  </p:sldIdLst>
  <p:sldSz cx="9144000" cy="6858000" type="screen4x3"/>
  <p:notesSz cx="6950075" cy="9236075"/>
  <p:embeddedFontLst>
    <p:embeddedFont>
      <p:font typeface="Comic Sans MS" pitchFamily="66" charset="0"/>
      <p:regular r:id="rId13"/>
      <p:bold r:id="rId14"/>
    </p:embeddedFont>
    <p:embeddedFont>
      <p:font typeface="Gill Sans Ultra Bold" pitchFamily="34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Wingdings 3" pitchFamily="18" charset="2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50" d="100"/>
          <a:sy n="50" d="100"/>
        </p:scale>
        <p:origin x="-174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2909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496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1"/>
            <a:ext cx="6072198" cy="1142985"/>
            <a:chOff x="0" y="-1"/>
            <a:chExt cx="6072198" cy="114298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6" y="219654"/>
              <a:ext cx="49292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n-GB" sz="54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Game Control</a:t>
              </a:r>
              <a:endParaRPr lang="en-GB" sz="54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Game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Control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sz="1400" b="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Friday, 23 May 2014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8" name="Rectangle 17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Game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Control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5/28/2014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Creating behaviours:</a:t>
            </a:r>
            <a:br>
              <a:rPr lang="en-GB" smtClean="0"/>
            </a:br>
            <a:r>
              <a:rPr lang="en-GB" smtClean="0"/>
              <a:t>MOVEMENT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357298"/>
            <a:ext cx="6851104" cy="4572032"/>
          </a:xfrm>
        </p:spPr>
        <p:txBody>
          <a:bodyPr>
            <a:normAutofit fontScale="47500" lnSpcReduction="20000"/>
          </a:bodyPr>
          <a:lstStyle/>
          <a:p>
            <a:endParaRPr lang="en-GB" dirty="0" smtClean="0"/>
          </a:p>
          <a:p>
            <a:r>
              <a:rPr lang="en-GB" sz="3400" dirty="0"/>
              <a:t>create programs that implement algorithms to achieve given goals.</a:t>
            </a:r>
            <a:r>
              <a:rPr lang="en-GB" sz="3400" dirty="0" smtClean="0"/>
              <a:t>. </a:t>
            </a:r>
          </a:p>
          <a:p>
            <a:r>
              <a:rPr lang="en-GB" sz="3400" dirty="0" smtClean="0"/>
              <a:t>declare and assign variables.</a:t>
            </a:r>
          </a:p>
          <a:p>
            <a:r>
              <a:rPr lang="en-GB" sz="3400" dirty="0" smtClean="0"/>
              <a:t>use post-tested loops e.g. 'until', and a sequence of selection statements in programs, including an if, then and else statement</a:t>
            </a:r>
          </a:p>
          <a:p>
            <a:endParaRPr lang="en-GB" sz="3400" dirty="0"/>
          </a:p>
          <a:p>
            <a:r>
              <a:rPr lang="en-GB" sz="3400" dirty="0"/>
              <a:t>know the difference between, and appropriately I can use if and if, then and else </a:t>
            </a:r>
            <a:r>
              <a:rPr lang="en-GB" sz="3400" dirty="0" smtClean="0"/>
              <a:t>statements</a:t>
            </a:r>
          </a:p>
          <a:p>
            <a:r>
              <a:rPr lang="en-GB" sz="3400" dirty="0"/>
              <a:t>use a variable and relational operators within a loop to govern </a:t>
            </a:r>
            <a:r>
              <a:rPr lang="en-GB" sz="3400" dirty="0" smtClean="0"/>
              <a:t>termination</a:t>
            </a:r>
          </a:p>
          <a:p>
            <a:r>
              <a:rPr lang="en-GB" sz="3400" dirty="0"/>
              <a:t>design, write and debug modular programs using procedures</a:t>
            </a:r>
            <a:r>
              <a:rPr lang="en-GB" sz="3400" dirty="0" smtClean="0"/>
              <a:t>.</a:t>
            </a:r>
          </a:p>
          <a:p>
            <a:r>
              <a:rPr lang="en-GB" sz="3400" dirty="0"/>
              <a:t>know that a procedure can be used to hide the detail with </a:t>
            </a:r>
            <a:r>
              <a:rPr lang="en-GB" sz="3400" dirty="0" smtClean="0"/>
              <a:t>sub-solution</a:t>
            </a:r>
          </a:p>
          <a:p>
            <a:endParaRPr lang="en-GB" sz="3400" dirty="0"/>
          </a:p>
          <a:p>
            <a:r>
              <a:rPr lang="en-GB" sz="3400" dirty="0"/>
              <a:t>know that programming bridges the gap between algorithmic solutions and </a:t>
            </a:r>
            <a:r>
              <a:rPr lang="en-GB" sz="3400" dirty="0" smtClean="0"/>
              <a:t>computers</a:t>
            </a:r>
          </a:p>
          <a:p>
            <a:r>
              <a:rPr lang="en-GB" sz="3400" dirty="0"/>
              <a:t>can use a range of operators and expressions e.g. Boolean, and applies them in the context of program </a:t>
            </a:r>
            <a:r>
              <a:rPr lang="en-GB" sz="3400" dirty="0" smtClean="0"/>
              <a:t>control</a:t>
            </a:r>
          </a:p>
          <a:p>
            <a:r>
              <a:rPr lang="en-GB" sz="3400" dirty="0"/>
              <a:t>can select the appropriate data types</a:t>
            </a:r>
            <a:r>
              <a:rPr lang="en-GB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Wednesday, 28 May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27311" y="1552402"/>
            <a:ext cx="1310679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L3</a:t>
            </a:r>
            <a:endParaRPr lang="en-GB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14610" y="2996952"/>
            <a:ext cx="1310679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L4</a:t>
            </a:r>
            <a:endParaRPr lang="en-GB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5085" y="4581128"/>
            <a:ext cx="1310679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L5</a:t>
            </a:r>
            <a:endParaRPr lang="en-GB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it 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following flow chart is the algorithm for movement to the right in </a:t>
            </a:r>
            <a:r>
              <a:rPr lang="en-GB" dirty="0" err="1" smtClean="0"/>
              <a:t>pacman</a:t>
            </a:r>
            <a:r>
              <a:rPr lang="en-GB" dirty="0" smtClean="0"/>
              <a:t>. In your book adapt the flowchart for all other direction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</a:t>
            </a:r>
            <a:r>
              <a:rPr lang="en-GB" dirty="0"/>
              <a:t>how to create actors and scenes in </a:t>
            </a:r>
            <a:r>
              <a:rPr lang="en-GB" dirty="0" smtClean="0"/>
              <a:t>Fireworks and import them into </a:t>
            </a:r>
            <a:r>
              <a:rPr lang="en-GB" dirty="0" err="1" smtClean="0"/>
              <a:t>Stencyl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643802" y="4786322"/>
            <a:ext cx="1500198" cy="1156039"/>
            <a:chOff x="1785938" y="2843218"/>
            <a:chExt cx="2428872" cy="1871666"/>
          </a:xfrm>
        </p:grpSpPr>
        <p:grpSp>
          <p:nvGrpSpPr>
            <p:cNvPr id="47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9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8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4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27" name="Group 15"/>
          <p:cNvGrpSpPr/>
          <p:nvPr/>
        </p:nvGrpSpPr>
        <p:grpSpPr>
          <a:xfrm>
            <a:off x="4355976" y="3190181"/>
            <a:ext cx="2286016" cy="2428892"/>
            <a:chOff x="1857356" y="3214686"/>
            <a:chExt cx="2286016" cy="2428892"/>
          </a:xfrm>
        </p:grpSpPr>
        <p:sp>
          <p:nvSpPr>
            <p:cNvPr id="128" name="Flowchart: Process 127"/>
            <p:cNvSpPr/>
            <p:nvPr/>
          </p:nvSpPr>
          <p:spPr>
            <a:xfrm>
              <a:off x="2116826" y="4857760"/>
              <a:ext cx="1785950" cy="785818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  <a:latin typeface="Comic Sans MS" pitchFamily="66" charset="0"/>
                </a:rPr>
                <a:t>Move to the right.</a:t>
              </a:r>
              <a:endParaRPr lang="en-GB" dirty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129" name="Flowchart: Decision 128"/>
            <p:cNvSpPr/>
            <p:nvPr/>
          </p:nvSpPr>
          <p:spPr>
            <a:xfrm>
              <a:off x="1857356" y="3214686"/>
              <a:ext cx="2286016" cy="1357322"/>
            </a:xfrm>
            <a:prstGeom prst="flowChartDecision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Comic Sans MS" pitchFamily="66" charset="0"/>
                </a:rPr>
                <a:t>Has </a:t>
              </a:r>
              <a:r>
                <a:rPr lang="en-GB" dirty="0" smtClean="0">
                  <a:solidFill>
                    <a:schemeClr val="tx1"/>
                  </a:solidFill>
                  <a:latin typeface="Comic Sans MS" pitchFamily="66" charset="0"/>
                  <a:sym typeface="Wingdings 3"/>
                </a:rPr>
                <a:t> been pressed?</a:t>
              </a:r>
              <a:endParaRPr lang="en-GB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cxnSp>
          <p:nvCxnSpPr>
            <p:cNvPr id="130" name="Straight Arrow Connector 129"/>
            <p:cNvCxnSpPr>
              <a:stCxn id="129" idx="2"/>
              <a:endCxn id="128" idx="0"/>
            </p:cNvCxnSpPr>
            <p:nvPr/>
          </p:nvCxnSpPr>
          <p:spPr>
            <a:xfrm rot="16200000" flipH="1">
              <a:off x="2862206" y="4710165"/>
              <a:ext cx="285752" cy="94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hape 11"/>
            <p:cNvCxnSpPr>
              <a:stCxn id="129" idx="1"/>
              <a:endCxn id="129" idx="0"/>
            </p:cNvCxnSpPr>
            <p:nvPr/>
          </p:nvCxnSpPr>
          <p:spPr>
            <a:xfrm rot="10800000" flipH="1">
              <a:off x="1857356" y="3214687"/>
              <a:ext cx="1143008" cy="678661"/>
            </a:xfrm>
            <a:prstGeom prst="bentConnector4">
              <a:avLst>
                <a:gd name="adj1" fmla="val -44691"/>
                <a:gd name="adj2" fmla="val 133684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Rectangle 131"/>
          <p:cNvSpPr/>
          <p:nvPr/>
        </p:nvSpPr>
        <p:spPr>
          <a:xfrm>
            <a:off x="5746692" y="4492805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omic Sans MS" pitchFamily="66" charset="0"/>
                <a:sym typeface="Wingdings 3"/>
              </a:rPr>
              <a:t>Yes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3900401" y="3882534"/>
            <a:ext cx="455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omic Sans MS" pitchFamily="66" charset="0"/>
                <a:sym typeface="Wingdings 3"/>
              </a:rPr>
              <a:t>No</a:t>
            </a:r>
            <a:endParaRPr lang="en-GB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it Now -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</a:t>
            </a:r>
            <a:r>
              <a:rPr lang="en-GB" dirty="0"/>
              <a:t>how to create actors and scenes in </a:t>
            </a:r>
            <a:r>
              <a:rPr lang="en-GB" dirty="0" smtClean="0"/>
              <a:t>Fireworks and import them into </a:t>
            </a:r>
            <a:r>
              <a:rPr lang="en-GB" dirty="0" err="1" smtClean="0"/>
              <a:t>Stencyl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643802" y="4786322"/>
            <a:ext cx="1500198" cy="1156039"/>
            <a:chOff x="1785938" y="2843218"/>
            <a:chExt cx="2428872" cy="1871666"/>
          </a:xfrm>
        </p:grpSpPr>
        <p:grpSp>
          <p:nvGrpSpPr>
            <p:cNvPr id="47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9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48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4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27" name="Group 15"/>
          <p:cNvGrpSpPr/>
          <p:nvPr/>
        </p:nvGrpSpPr>
        <p:grpSpPr>
          <a:xfrm>
            <a:off x="1100138" y="2156992"/>
            <a:ext cx="2286016" cy="2428892"/>
            <a:chOff x="1857356" y="3214686"/>
            <a:chExt cx="2286016" cy="2428892"/>
          </a:xfrm>
        </p:grpSpPr>
        <p:sp>
          <p:nvSpPr>
            <p:cNvPr id="128" name="Flowchart: Process 127"/>
            <p:cNvSpPr/>
            <p:nvPr/>
          </p:nvSpPr>
          <p:spPr>
            <a:xfrm>
              <a:off x="2116826" y="4857760"/>
              <a:ext cx="1785950" cy="785818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  <a:latin typeface="Comic Sans MS" pitchFamily="66" charset="0"/>
                </a:rPr>
                <a:t>Move to the left.</a:t>
              </a:r>
              <a:endParaRPr lang="en-GB" dirty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129" name="Flowchart: Decision 128"/>
            <p:cNvSpPr/>
            <p:nvPr/>
          </p:nvSpPr>
          <p:spPr>
            <a:xfrm>
              <a:off x="1857356" y="3214686"/>
              <a:ext cx="2286016" cy="1357322"/>
            </a:xfrm>
            <a:prstGeom prst="flowChartDecision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Comic Sans MS" pitchFamily="66" charset="0"/>
                </a:rPr>
                <a:t>Has </a:t>
              </a:r>
              <a:r>
                <a:rPr lang="en-GB" dirty="0" smtClean="0">
                  <a:solidFill>
                    <a:schemeClr val="tx1"/>
                  </a:solidFill>
                  <a:latin typeface="Comic Sans MS" pitchFamily="66" charset="0"/>
                  <a:sym typeface="Wingdings 3"/>
                </a:rPr>
                <a:t> been pressed?</a:t>
              </a:r>
              <a:endParaRPr lang="en-GB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cxnSp>
          <p:nvCxnSpPr>
            <p:cNvPr id="130" name="Straight Arrow Connector 129"/>
            <p:cNvCxnSpPr>
              <a:stCxn id="129" idx="2"/>
              <a:endCxn id="128" idx="0"/>
            </p:cNvCxnSpPr>
            <p:nvPr/>
          </p:nvCxnSpPr>
          <p:spPr>
            <a:xfrm rot="16200000" flipH="1">
              <a:off x="2862206" y="4710165"/>
              <a:ext cx="285752" cy="94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hape 11"/>
            <p:cNvCxnSpPr>
              <a:stCxn id="129" idx="1"/>
              <a:endCxn id="129" idx="0"/>
            </p:cNvCxnSpPr>
            <p:nvPr/>
          </p:nvCxnSpPr>
          <p:spPr>
            <a:xfrm rot="10800000" flipH="1">
              <a:off x="1857356" y="3214687"/>
              <a:ext cx="1143008" cy="678661"/>
            </a:xfrm>
            <a:prstGeom prst="bentConnector4">
              <a:avLst>
                <a:gd name="adj1" fmla="val -44691"/>
                <a:gd name="adj2" fmla="val 133684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Rectangle 131"/>
          <p:cNvSpPr/>
          <p:nvPr/>
        </p:nvSpPr>
        <p:spPr>
          <a:xfrm>
            <a:off x="2252583" y="3461512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omic Sans MS" pitchFamily="66" charset="0"/>
                <a:sym typeface="Wingdings 3"/>
              </a:rPr>
              <a:t>Yes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42937" y="2835653"/>
            <a:ext cx="455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omic Sans MS" pitchFamily="66" charset="0"/>
                <a:sym typeface="Wingdings 3"/>
              </a:rPr>
              <a:t>No</a:t>
            </a:r>
            <a:endParaRPr lang="en-GB" sz="1600" dirty="0">
              <a:latin typeface="Comic Sans MS" pitchFamily="66" charset="0"/>
            </a:endParaRPr>
          </a:p>
        </p:txBody>
      </p:sp>
      <p:grpSp>
        <p:nvGrpSpPr>
          <p:cNvPr id="134" name="Group 15"/>
          <p:cNvGrpSpPr/>
          <p:nvPr/>
        </p:nvGrpSpPr>
        <p:grpSpPr>
          <a:xfrm>
            <a:off x="4036163" y="2112161"/>
            <a:ext cx="2286016" cy="2428892"/>
            <a:chOff x="1857356" y="3214686"/>
            <a:chExt cx="2286016" cy="2428892"/>
          </a:xfrm>
        </p:grpSpPr>
        <p:sp>
          <p:nvSpPr>
            <p:cNvPr id="135" name="Flowchart: Process 134"/>
            <p:cNvSpPr/>
            <p:nvPr/>
          </p:nvSpPr>
          <p:spPr>
            <a:xfrm>
              <a:off x="2116826" y="4857760"/>
              <a:ext cx="1785950" cy="785818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  <a:latin typeface="Comic Sans MS" pitchFamily="66" charset="0"/>
                </a:rPr>
                <a:t>Move up.</a:t>
              </a:r>
              <a:endParaRPr lang="en-GB" dirty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136" name="Flowchart: Decision 135"/>
            <p:cNvSpPr/>
            <p:nvPr/>
          </p:nvSpPr>
          <p:spPr>
            <a:xfrm>
              <a:off x="1857356" y="3214686"/>
              <a:ext cx="2286016" cy="1357322"/>
            </a:xfrm>
            <a:prstGeom prst="flowChartDecision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Comic Sans MS" pitchFamily="66" charset="0"/>
                </a:rPr>
                <a:t>Has </a:t>
              </a:r>
              <a:r>
                <a:rPr lang="en-GB" dirty="0" smtClean="0">
                  <a:solidFill>
                    <a:schemeClr val="tx1"/>
                  </a:solidFill>
                  <a:latin typeface="Comic Sans MS" pitchFamily="66" charset="0"/>
                  <a:sym typeface="Wingdings 3"/>
                </a:rPr>
                <a:t> been pressed?</a:t>
              </a:r>
              <a:endParaRPr lang="en-GB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cxnSp>
          <p:nvCxnSpPr>
            <p:cNvPr id="137" name="Straight Arrow Connector 136"/>
            <p:cNvCxnSpPr>
              <a:stCxn id="136" idx="2"/>
              <a:endCxn id="135" idx="0"/>
            </p:cNvCxnSpPr>
            <p:nvPr/>
          </p:nvCxnSpPr>
          <p:spPr>
            <a:xfrm rot="16200000" flipH="1">
              <a:off x="2862206" y="4710165"/>
              <a:ext cx="285752" cy="94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hape 11"/>
            <p:cNvCxnSpPr>
              <a:stCxn id="136" idx="1"/>
              <a:endCxn id="136" idx="0"/>
            </p:cNvCxnSpPr>
            <p:nvPr/>
          </p:nvCxnSpPr>
          <p:spPr>
            <a:xfrm rot="10800000" flipH="1">
              <a:off x="1857356" y="3214687"/>
              <a:ext cx="1143008" cy="678661"/>
            </a:xfrm>
            <a:prstGeom prst="bentConnector4">
              <a:avLst>
                <a:gd name="adj1" fmla="val -44691"/>
                <a:gd name="adj2" fmla="val 133684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Rectangle 138"/>
          <p:cNvSpPr/>
          <p:nvPr/>
        </p:nvSpPr>
        <p:spPr>
          <a:xfrm>
            <a:off x="5188608" y="3416681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omic Sans MS" pitchFamily="66" charset="0"/>
                <a:sym typeface="Wingdings 3"/>
              </a:rPr>
              <a:t>Yes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578962" y="2790822"/>
            <a:ext cx="455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omic Sans MS" pitchFamily="66" charset="0"/>
                <a:sym typeface="Wingdings 3"/>
              </a:rPr>
              <a:t>No</a:t>
            </a:r>
            <a:endParaRPr lang="en-GB" sz="1600" dirty="0">
              <a:latin typeface="Comic Sans MS" pitchFamily="66" charset="0"/>
            </a:endParaRPr>
          </a:p>
        </p:txBody>
      </p:sp>
      <p:grpSp>
        <p:nvGrpSpPr>
          <p:cNvPr id="141" name="Group 15"/>
          <p:cNvGrpSpPr/>
          <p:nvPr/>
        </p:nvGrpSpPr>
        <p:grpSpPr>
          <a:xfrm>
            <a:off x="6721563" y="2112161"/>
            <a:ext cx="2286016" cy="2428892"/>
            <a:chOff x="1857356" y="3214686"/>
            <a:chExt cx="2286016" cy="2428892"/>
          </a:xfrm>
        </p:grpSpPr>
        <p:sp>
          <p:nvSpPr>
            <p:cNvPr id="142" name="Flowchart: Process 141"/>
            <p:cNvSpPr/>
            <p:nvPr/>
          </p:nvSpPr>
          <p:spPr>
            <a:xfrm>
              <a:off x="2116826" y="4857760"/>
              <a:ext cx="1785950" cy="785818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  <a:latin typeface="Comic Sans MS" pitchFamily="66" charset="0"/>
                </a:rPr>
                <a:t>Move down.</a:t>
              </a:r>
              <a:endParaRPr lang="en-GB" dirty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143" name="Flowchart: Decision 142"/>
            <p:cNvSpPr/>
            <p:nvPr/>
          </p:nvSpPr>
          <p:spPr>
            <a:xfrm>
              <a:off x="1857356" y="3214686"/>
              <a:ext cx="2286016" cy="1357322"/>
            </a:xfrm>
            <a:prstGeom prst="flowChartDecision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Comic Sans MS" pitchFamily="66" charset="0"/>
                </a:rPr>
                <a:t>Has </a:t>
              </a:r>
              <a:r>
                <a:rPr lang="en-GB" dirty="0" smtClean="0">
                  <a:solidFill>
                    <a:schemeClr val="tx1"/>
                  </a:solidFill>
                  <a:latin typeface="Comic Sans MS" pitchFamily="66" charset="0"/>
                  <a:sym typeface="Wingdings 3"/>
                </a:rPr>
                <a:t> been pressed?</a:t>
              </a:r>
              <a:endParaRPr lang="en-GB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cxnSp>
          <p:nvCxnSpPr>
            <p:cNvPr id="144" name="Straight Arrow Connector 143"/>
            <p:cNvCxnSpPr>
              <a:stCxn id="143" idx="2"/>
              <a:endCxn id="142" idx="0"/>
            </p:cNvCxnSpPr>
            <p:nvPr/>
          </p:nvCxnSpPr>
          <p:spPr>
            <a:xfrm rot="16200000" flipH="1">
              <a:off x="2862206" y="4710165"/>
              <a:ext cx="285752" cy="94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hape 11"/>
            <p:cNvCxnSpPr>
              <a:stCxn id="143" idx="1"/>
              <a:endCxn id="143" idx="0"/>
            </p:cNvCxnSpPr>
            <p:nvPr/>
          </p:nvCxnSpPr>
          <p:spPr>
            <a:xfrm rot="10800000" flipH="1">
              <a:off x="1857356" y="3214687"/>
              <a:ext cx="1143008" cy="678661"/>
            </a:xfrm>
            <a:prstGeom prst="bentConnector4">
              <a:avLst>
                <a:gd name="adj1" fmla="val -44691"/>
                <a:gd name="adj2" fmla="val 133684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Rectangle 145"/>
          <p:cNvSpPr/>
          <p:nvPr/>
        </p:nvSpPr>
        <p:spPr>
          <a:xfrm>
            <a:off x="7874008" y="3416681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omic Sans MS" pitchFamily="66" charset="0"/>
                <a:sym typeface="Wingdings 3"/>
              </a:rPr>
              <a:t>Yes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6264362" y="2790822"/>
            <a:ext cx="455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omic Sans MS" pitchFamily="66" charset="0"/>
                <a:sym typeface="Wingdings 3"/>
              </a:rPr>
              <a:t>No</a:t>
            </a:r>
            <a:endParaRPr lang="en-GB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Plan a way to extend your </a:t>
            </a:r>
            <a:r>
              <a:rPr lang="en-GB" dirty="0" err="1" smtClean="0"/>
              <a:t>pacman</a:t>
            </a:r>
            <a:r>
              <a:rPr lang="en-GB" dirty="0" smtClean="0"/>
              <a:t> game – this could be adding an extra level or some </a:t>
            </a:r>
            <a:r>
              <a:rPr lang="en-GB" smtClean="0"/>
              <a:t>other challenge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		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actors and scenes in Fireworks and import them into </a:t>
            </a:r>
            <a:r>
              <a:rPr lang="en-GB" dirty="0" err="1"/>
              <a:t>Stencyl</a:t>
            </a:r>
            <a:endParaRPr lang="en-GB" dirty="0"/>
          </a:p>
        </p:txBody>
      </p:sp>
      <p:pic>
        <p:nvPicPr>
          <p:cNvPr id="8196" name="Picture 4" descr="C:\Documents and Settings\maddamsn\Local Settings\Temporary Internet Files\Content.IE5\IKY6BWMA\MCj02375190000[1].wmf"/>
          <p:cNvPicPr>
            <a:picLocks noChangeAspect="1" noChangeArrowheads="1"/>
          </p:cNvPicPr>
          <p:nvPr/>
        </p:nvPicPr>
        <p:blipFill>
          <a:blip r:embed="rId2"/>
          <a:srcRect r="53699" b="62433"/>
          <a:stretch>
            <a:fillRect/>
          </a:stretch>
        </p:blipFill>
        <p:spPr bwMode="auto">
          <a:xfrm>
            <a:off x="1" y="1"/>
            <a:ext cx="1171062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17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/>
              <a:t>“Learn how to create </a:t>
            </a:r>
            <a:r>
              <a:rPr lang="en-GB" dirty="0" smtClean="0"/>
              <a:t>behaviours in </a:t>
            </a:r>
            <a:r>
              <a:rPr lang="en-GB" dirty="0" err="1" smtClean="0"/>
              <a:t>Stencyl</a:t>
            </a:r>
            <a:r>
              <a:rPr lang="en-GB" dirty="0" smtClean="0"/>
              <a:t> to move your </a:t>
            </a:r>
            <a:r>
              <a:rPr lang="en-GB" dirty="0" err="1" smtClean="0"/>
              <a:t>pacman</a:t>
            </a:r>
            <a:r>
              <a:rPr lang="en-GB" dirty="0" smtClean="0"/>
              <a:t> actor”.</a:t>
            </a:r>
          </a:p>
          <a:p>
            <a:endParaRPr lang="en-GB" dirty="0" smtClean="0"/>
          </a:p>
          <a:p>
            <a:r>
              <a:rPr lang="en-GB" dirty="0" smtClean="0"/>
              <a:t>Write this Learning Objective into your book</a:t>
            </a:r>
            <a:r>
              <a:rPr lang="en-GB" b="1" dirty="0" smtClean="0"/>
              <a:t>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Wednesday, 28 May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Creating behaviours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Using the booklet you teacher gives you create the behaviour to move your </a:t>
            </a:r>
            <a:r>
              <a:rPr lang="en-GB" dirty="0" err="1" smtClean="0"/>
              <a:t>pacman</a:t>
            </a:r>
            <a:r>
              <a:rPr lang="en-GB" dirty="0" smtClean="0"/>
              <a:t> character using the arrow keys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behaviours in </a:t>
            </a:r>
            <a:r>
              <a:rPr lang="en-GB" dirty="0" err="1"/>
              <a:t>Stencyl</a:t>
            </a:r>
            <a:r>
              <a:rPr lang="en-GB" dirty="0"/>
              <a:t> to move your </a:t>
            </a:r>
            <a:r>
              <a:rPr lang="en-GB" dirty="0" err="1"/>
              <a:t>pacman</a:t>
            </a:r>
            <a:r>
              <a:rPr lang="en-GB" dirty="0"/>
              <a:t> 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Extension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/>
              <a:t>Download the </a:t>
            </a:r>
            <a:r>
              <a:rPr lang="en-GB" b="1" dirty="0"/>
              <a:t>assets </a:t>
            </a:r>
            <a:r>
              <a:rPr lang="en-GB" dirty="0"/>
              <a:t>for </a:t>
            </a:r>
            <a:r>
              <a:rPr lang="en-GB" dirty="0" err="1" smtClean="0"/>
              <a:t>crashcourse</a:t>
            </a:r>
            <a:r>
              <a:rPr lang="en-GB" dirty="0" smtClean="0"/>
              <a:t> 2 </a:t>
            </a:r>
            <a:r>
              <a:rPr lang="en-GB" dirty="0"/>
              <a:t>from our </a:t>
            </a:r>
            <a:r>
              <a:rPr lang="en-GB" dirty="0" err="1"/>
              <a:t>weebly</a:t>
            </a:r>
            <a:r>
              <a:rPr lang="en-GB" dirty="0"/>
              <a:t> site</a:t>
            </a:r>
          </a:p>
          <a:p>
            <a:endParaRPr lang="en-GB" dirty="0" smtClean="0"/>
          </a:p>
          <a:p>
            <a:r>
              <a:rPr lang="en-GB" dirty="0" err="1" smtClean="0"/>
              <a:t>Crashcourse</a:t>
            </a:r>
            <a:r>
              <a:rPr lang="en-GB" dirty="0" smtClean="0"/>
              <a:t> 2 will encourage you to create some of your own behaviours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create behaviours in </a:t>
            </a:r>
            <a:r>
              <a:rPr lang="en-GB" dirty="0" err="1"/>
              <a:t>Stencyl</a:t>
            </a:r>
            <a:r>
              <a:rPr lang="en-GB" dirty="0"/>
              <a:t> to move your </a:t>
            </a:r>
            <a:r>
              <a:rPr lang="en-GB" dirty="0" err="1"/>
              <a:t>pacman</a:t>
            </a:r>
            <a:r>
              <a:rPr lang="en-GB" dirty="0"/>
              <a:t> actor</a:t>
            </a:r>
          </a:p>
        </p:txBody>
      </p:sp>
      <p:grpSp>
        <p:nvGrpSpPr>
          <p:cNvPr id="4" name="Group 7"/>
          <p:cNvGrpSpPr/>
          <p:nvPr/>
        </p:nvGrpSpPr>
        <p:grpSpPr>
          <a:xfrm>
            <a:off x="0" y="3276"/>
            <a:ext cx="1508725" cy="1425460"/>
            <a:chOff x="0" y="3276"/>
            <a:chExt cx="1508725" cy="1425460"/>
          </a:xfrm>
        </p:grpSpPr>
        <p:grpSp>
          <p:nvGrpSpPr>
            <p:cNvPr id="6" name="Group 60"/>
            <p:cNvGrpSpPr>
              <a:grpSpLocks noChangeAspect="1"/>
            </p:cNvGrpSpPr>
            <p:nvPr/>
          </p:nvGrpSpPr>
          <p:grpSpPr bwMode="auto">
            <a:xfrm>
              <a:off x="0" y="3271"/>
              <a:ext cx="1080129" cy="1112061"/>
              <a:chOff x="-548" y="1546"/>
              <a:chExt cx="958" cy="999"/>
            </a:xfrm>
          </p:grpSpPr>
          <p:sp>
            <p:nvSpPr>
              <p:cNvPr id="41" name="Freeform 62"/>
              <p:cNvSpPr>
                <a:spLocks/>
              </p:cNvSpPr>
              <p:nvPr/>
            </p:nvSpPr>
            <p:spPr bwMode="auto">
              <a:xfrm>
                <a:off x="-407" y="1546"/>
                <a:ext cx="384" cy="294"/>
              </a:xfrm>
              <a:custGeom>
                <a:avLst/>
                <a:gdLst/>
                <a:ahLst/>
                <a:cxnLst>
                  <a:cxn ang="0">
                    <a:pos x="262" y="56"/>
                  </a:cxn>
                  <a:cxn ang="0">
                    <a:pos x="241" y="69"/>
                  </a:cxn>
                  <a:cxn ang="0">
                    <a:pos x="191" y="48"/>
                  </a:cxn>
                  <a:cxn ang="0">
                    <a:pos x="144" y="44"/>
                  </a:cxn>
                  <a:cxn ang="0">
                    <a:pos x="104" y="49"/>
                  </a:cxn>
                  <a:cxn ang="0">
                    <a:pos x="78" y="57"/>
                  </a:cxn>
                  <a:cxn ang="0">
                    <a:pos x="67" y="62"/>
                  </a:cxn>
                  <a:cxn ang="0">
                    <a:pos x="82" y="93"/>
                  </a:cxn>
                  <a:cxn ang="0">
                    <a:pos x="103" y="98"/>
                  </a:cxn>
                  <a:cxn ang="0">
                    <a:pos x="43" y="167"/>
                  </a:cxn>
                  <a:cxn ang="0">
                    <a:pos x="16" y="242"/>
                  </a:cxn>
                  <a:cxn ang="0">
                    <a:pos x="0" y="324"/>
                  </a:cxn>
                  <a:cxn ang="0">
                    <a:pos x="12" y="310"/>
                  </a:cxn>
                  <a:cxn ang="0">
                    <a:pos x="33" y="286"/>
                  </a:cxn>
                  <a:cxn ang="0">
                    <a:pos x="40" y="276"/>
                  </a:cxn>
                  <a:cxn ang="0">
                    <a:pos x="47" y="275"/>
                  </a:cxn>
                  <a:cxn ang="0">
                    <a:pos x="31" y="335"/>
                  </a:cxn>
                  <a:cxn ang="0">
                    <a:pos x="32" y="385"/>
                  </a:cxn>
                  <a:cxn ang="0">
                    <a:pos x="46" y="440"/>
                  </a:cxn>
                  <a:cxn ang="0">
                    <a:pos x="77" y="387"/>
                  </a:cxn>
                  <a:cxn ang="0">
                    <a:pos x="94" y="373"/>
                  </a:cxn>
                  <a:cxn ang="0">
                    <a:pos x="111" y="368"/>
                  </a:cxn>
                  <a:cxn ang="0">
                    <a:pos x="110" y="370"/>
                  </a:cxn>
                  <a:cxn ang="0">
                    <a:pos x="120" y="412"/>
                  </a:cxn>
                  <a:cxn ang="0">
                    <a:pos x="153" y="439"/>
                  </a:cxn>
                  <a:cxn ang="0">
                    <a:pos x="173" y="389"/>
                  </a:cxn>
                  <a:cxn ang="0">
                    <a:pos x="185" y="381"/>
                  </a:cxn>
                  <a:cxn ang="0">
                    <a:pos x="209" y="371"/>
                  </a:cxn>
                  <a:cxn ang="0">
                    <a:pos x="304" y="396"/>
                  </a:cxn>
                  <a:cxn ang="0">
                    <a:pos x="368" y="435"/>
                  </a:cxn>
                  <a:cxn ang="0">
                    <a:pos x="390" y="469"/>
                  </a:cxn>
                  <a:cxn ang="0">
                    <a:pos x="404" y="494"/>
                  </a:cxn>
                  <a:cxn ang="0">
                    <a:pos x="431" y="522"/>
                  </a:cxn>
                  <a:cxn ang="0">
                    <a:pos x="486" y="549"/>
                  </a:cxn>
                  <a:cxn ang="0">
                    <a:pos x="536" y="542"/>
                  </a:cxn>
                  <a:cxn ang="0">
                    <a:pos x="567" y="511"/>
                  </a:cxn>
                  <a:cxn ang="0">
                    <a:pos x="587" y="484"/>
                  </a:cxn>
                  <a:cxn ang="0">
                    <a:pos x="609" y="485"/>
                  </a:cxn>
                  <a:cxn ang="0">
                    <a:pos x="626" y="516"/>
                  </a:cxn>
                  <a:cxn ang="0">
                    <a:pos x="626" y="544"/>
                  </a:cxn>
                  <a:cxn ang="0">
                    <a:pos x="649" y="564"/>
                  </a:cxn>
                  <a:cxn ang="0">
                    <a:pos x="696" y="518"/>
                  </a:cxn>
                  <a:cxn ang="0">
                    <a:pos x="718" y="464"/>
                  </a:cxn>
                  <a:cxn ang="0">
                    <a:pos x="721" y="402"/>
                  </a:cxn>
                  <a:cxn ang="0">
                    <a:pos x="704" y="336"/>
                  </a:cxn>
                  <a:cxn ang="0">
                    <a:pos x="729" y="348"/>
                  </a:cxn>
                  <a:cxn ang="0">
                    <a:pos x="759" y="362"/>
                  </a:cxn>
                  <a:cxn ang="0">
                    <a:pos x="747" y="325"/>
                  </a:cxn>
                  <a:cxn ang="0">
                    <a:pos x="692" y="229"/>
                  </a:cxn>
                  <a:cxn ang="0">
                    <a:pos x="628" y="162"/>
                  </a:cxn>
                  <a:cxn ang="0">
                    <a:pos x="565" y="119"/>
                  </a:cxn>
                  <a:cxn ang="0">
                    <a:pos x="505" y="93"/>
                  </a:cxn>
                  <a:cxn ang="0">
                    <a:pos x="454" y="82"/>
                  </a:cxn>
                  <a:cxn ang="0">
                    <a:pos x="457" y="69"/>
                  </a:cxn>
                  <a:cxn ang="0">
                    <a:pos x="511" y="47"/>
                  </a:cxn>
                  <a:cxn ang="0">
                    <a:pos x="425" y="26"/>
                  </a:cxn>
                  <a:cxn ang="0">
                    <a:pos x="360" y="46"/>
                  </a:cxn>
                  <a:cxn ang="0">
                    <a:pos x="314" y="74"/>
                  </a:cxn>
                  <a:cxn ang="0">
                    <a:pos x="298" y="44"/>
                  </a:cxn>
                  <a:cxn ang="0">
                    <a:pos x="278" y="9"/>
                  </a:cxn>
                  <a:cxn ang="0">
                    <a:pos x="264" y="46"/>
                  </a:cxn>
                </a:cxnLst>
                <a:rect l="0" t="0" r="r" b="b"/>
                <a:pathLst>
                  <a:path w="767" h="587">
                    <a:moveTo>
                      <a:pt x="264" y="46"/>
                    </a:moveTo>
                    <a:lnTo>
                      <a:pt x="264" y="49"/>
                    </a:lnTo>
                    <a:lnTo>
                      <a:pt x="262" y="56"/>
                    </a:lnTo>
                    <a:lnTo>
                      <a:pt x="261" y="68"/>
                    </a:lnTo>
                    <a:lnTo>
                      <a:pt x="259" y="81"/>
                    </a:lnTo>
                    <a:lnTo>
                      <a:pt x="241" y="69"/>
                    </a:lnTo>
                    <a:lnTo>
                      <a:pt x="224" y="60"/>
                    </a:lnTo>
                    <a:lnTo>
                      <a:pt x="207" y="53"/>
                    </a:lnTo>
                    <a:lnTo>
                      <a:pt x="191" y="48"/>
                    </a:lnTo>
                    <a:lnTo>
                      <a:pt x="175" y="46"/>
                    </a:lnTo>
                    <a:lnTo>
                      <a:pt x="158" y="44"/>
                    </a:lnTo>
                    <a:lnTo>
                      <a:pt x="144" y="44"/>
                    </a:lnTo>
                    <a:lnTo>
                      <a:pt x="130" y="45"/>
                    </a:lnTo>
                    <a:lnTo>
                      <a:pt x="116" y="47"/>
                    </a:lnTo>
                    <a:lnTo>
                      <a:pt x="104" y="49"/>
                    </a:lnTo>
                    <a:lnTo>
                      <a:pt x="94" y="52"/>
                    </a:lnTo>
                    <a:lnTo>
                      <a:pt x="85" y="55"/>
                    </a:lnTo>
                    <a:lnTo>
                      <a:pt x="78" y="57"/>
                    </a:lnTo>
                    <a:lnTo>
                      <a:pt x="72" y="60"/>
                    </a:lnTo>
                    <a:lnTo>
                      <a:pt x="69" y="61"/>
                    </a:lnTo>
                    <a:lnTo>
                      <a:pt x="67" y="62"/>
                    </a:lnTo>
                    <a:lnTo>
                      <a:pt x="18" y="89"/>
                    </a:lnTo>
                    <a:lnTo>
                      <a:pt x="74" y="93"/>
                    </a:lnTo>
                    <a:lnTo>
                      <a:pt x="82" y="93"/>
                    </a:lnTo>
                    <a:lnTo>
                      <a:pt x="89" y="94"/>
                    </a:lnTo>
                    <a:lnTo>
                      <a:pt x="96" y="97"/>
                    </a:lnTo>
                    <a:lnTo>
                      <a:pt x="103" y="98"/>
                    </a:lnTo>
                    <a:lnTo>
                      <a:pt x="79" y="116"/>
                    </a:lnTo>
                    <a:lnTo>
                      <a:pt x="59" y="140"/>
                    </a:lnTo>
                    <a:lnTo>
                      <a:pt x="43" y="167"/>
                    </a:lnTo>
                    <a:lnTo>
                      <a:pt x="31" y="195"/>
                    </a:lnTo>
                    <a:lnTo>
                      <a:pt x="21" y="220"/>
                    </a:lnTo>
                    <a:lnTo>
                      <a:pt x="16" y="242"/>
                    </a:lnTo>
                    <a:lnTo>
                      <a:pt x="11" y="258"/>
                    </a:lnTo>
                    <a:lnTo>
                      <a:pt x="10" y="265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7"/>
                    </a:lnTo>
                    <a:lnTo>
                      <a:pt x="12" y="310"/>
                    </a:lnTo>
                    <a:lnTo>
                      <a:pt x="19" y="301"/>
                    </a:lnTo>
                    <a:lnTo>
                      <a:pt x="26" y="292"/>
                    </a:lnTo>
                    <a:lnTo>
                      <a:pt x="33" y="286"/>
                    </a:lnTo>
                    <a:lnTo>
                      <a:pt x="38" y="280"/>
                    </a:lnTo>
                    <a:lnTo>
                      <a:pt x="39" y="277"/>
                    </a:lnTo>
                    <a:lnTo>
                      <a:pt x="40" y="276"/>
                    </a:lnTo>
                    <a:lnTo>
                      <a:pt x="42" y="276"/>
                    </a:lnTo>
                    <a:lnTo>
                      <a:pt x="44" y="276"/>
                    </a:lnTo>
                    <a:lnTo>
                      <a:pt x="47" y="275"/>
                    </a:lnTo>
                    <a:lnTo>
                      <a:pt x="39" y="296"/>
                    </a:lnTo>
                    <a:lnTo>
                      <a:pt x="33" y="315"/>
                    </a:lnTo>
                    <a:lnTo>
                      <a:pt x="31" y="335"/>
                    </a:lnTo>
                    <a:lnTo>
                      <a:pt x="29" y="353"/>
                    </a:lnTo>
                    <a:lnTo>
                      <a:pt x="31" y="371"/>
                    </a:lnTo>
                    <a:lnTo>
                      <a:pt x="32" y="385"/>
                    </a:lnTo>
                    <a:lnTo>
                      <a:pt x="34" y="395"/>
                    </a:lnTo>
                    <a:lnTo>
                      <a:pt x="35" y="400"/>
                    </a:lnTo>
                    <a:lnTo>
                      <a:pt x="46" y="440"/>
                    </a:lnTo>
                    <a:lnTo>
                      <a:pt x="65" y="403"/>
                    </a:lnTo>
                    <a:lnTo>
                      <a:pt x="71" y="394"/>
                    </a:lnTo>
                    <a:lnTo>
                      <a:pt x="77" y="387"/>
                    </a:lnTo>
                    <a:lnTo>
                      <a:pt x="82" y="381"/>
                    </a:lnTo>
                    <a:lnTo>
                      <a:pt x="88" y="377"/>
                    </a:lnTo>
                    <a:lnTo>
                      <a:pt x="94" y="373"/>
                    </a:lnTo>
                    <a:lnTo>
                      <a:pt x="100" y="371"/>
                    </a:lnTo>
                    <a:lnTo>
                      <a:pt x="105" y="370"/>
                    </a:lnTo>
                    <a:lnTo>
                      <a:pt x="111" y="368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10" y="370"/>
                    </a:lnTo>
                    <a:lnTo>
                      <a:pt x="110" y="371"/>
                    </a:lnTo>
                    <a:lnTo>
                      <a:pt x="114" y="396"/>
                    </a:lnTo>
                    <a:lnTo>
                      <a:pt x="120" y="412"/>
                    </a:lnTo>
                    <a:lnTo>
                      <a:pt x="129" y="423"/>
                    </a:lnTo>
                    <a:lnTo>
                      <a:pt x="133" y="426"/>
                    </a:lnTo>
                    <a:lnTo>
                      <a:pt x="153" y="439"/>
                    </a:lnTo>
                    <a:lnTo>
                      <a:pt x="158" y="417"/>
                    </a:lnTo>
                    <a:lnTo>
                      <a:pt x="165" y="400"/>
                    </a:lnTo>
                    <a:lnTo>
                      <a:pt x="173" y="389"/>
                    </a:lnTo>
                    <a:lnTo>
                      <a:pt x="180" y="383"/>
                    </a:lnTo>
                    <a:lnTo>
                      <a:pt x="183" y="382"/>
                    </a:lnTo>
                    <a:lnTo>
                      <a:pt x="185" y="381"/>
                    </a:lnTo>
                    <a:lnTo>
                      <a:pt x="188" y="380"/>
                    </a:lnTo>
                    <a:lnTo>
                      <a:pt x="199" y="375"/>
                    </a:lnTo>
                    <a:lnTo>
                      <a:pt x="209" y="371"/>
                    </a:lnTo>
                    <a:lnTo>
                      <a:pt x="218" y="366"/>
                    </a:lnTo>
                    <a:lnTo>
                      <a:pt x="267" y="382"/>
                    </a:lnTo>
                    <a:lnTo>
                      <a:pt x="304" y="396"/>
                    </a:lnTo>
                    <a:lnTo>
                      <a:pt x="332" y="410"/>
                    </a:lnTo>
                    <a:lnTo>
                      <a:pt x="353" y="423"/>
                    </a:lnTo>
                    <a:lnTo>
                      <a:pt x="368" y="435"/>
                    </a:lnTo>
                    <a:lnTo>
                      <a:pt x="377" y="447"/>
                    </a:lnTo>
                    <a:lnTo>
                      <a:pt x="384" y="458"/>
                    </a:lnTo>
                    <a:lnTo>
                      <a:pt x="390" y="469"/>
                    </a:lnTo>
                    <a:lnTo>
                      <a:pt x="393" y="477"/>
                    </a:lnTo>
                    <a:lnTo>
                      <a:pt x="398" y="486"/>
                    </a:lnTo>
                    <a:lnTo>
                      <a:pt x="404" y="494"/>
                    </a:lnTo>
                    <a:lnTo>
                      <a:pt x="412" y="503"/>
                    </a:lnTo>
                    <a:lnTo>
                      <a:pt x="420" y="512"/>
                    </a:lnTo>
                    <a:lnTo>
                      <a:pt x="431" y="522"/>
                    </a:lnTo>
                    <a:lnTo>
                      <a:pt x="446" y="531"/>
                    </a:lnTo>
                    <a:lnTo>
                      <a:pt x="464" y="541"/>
                    </a:lnTo>
                    <a:lnTo>
                      <a:pt x="486" y="549"/>
                    </a:lnTo>
                    <a:lnTo>
                      <a:pt x="505" y="552"/>
                    </a:lnTo>
                    <a:lnTo>
                      <a:pt x="522" y="549"/>
                    </a:lnTo>
                    <a:lnTo>
                      <a:pt x="536" y="542"/>
                    </a:lnTo>
                    <a:lnTo>
                      <a:pt x="549" y="533"/>
                    </a:lnTo>
                    <a:lnTo>
                      <a:pt x="559" y="523"/>
                    </a:lnTo>
                    <a:lnTo>
                      <a:pt x="567" y="511"/>
                    </a:lnTo>
                    <a:lnTo>
                      <a:pt x="575" y="500"/>
                    </a:lnTo>
                    <a:lnTo>
                      <a:pt x="581" y="492"/>
                    </a:lnTo>
                    <a:lnTo>
                      <a:pt x="587" y="484"/>
                    </a:lnTo>
                    <a:lnTo>
                      <a:pt x="592" y="479"/>
                    </a:lnTo>
                    <a:lnTo>
                      <a:pt x="596" y="478"/>
                    </a:lnTo>
                    <a:lnTo>
                      <a:pt x="609" y="485"/>
                    </a:lnTo>
                    <a:lnTo>
                      <a:pt x="618" y="494"/>
                    </a:lnTo>
                    <a:lnTo>
                      <a:pt x="624" y="504"/>
                    </a:lnTo>
                    <a:lnTo>
                      <a:pt x="626" y="516"/>
                    </a:lnTo>
                    <a:lnTo>
                      <a:pt x="627" y="526"/>
                    </a:lnTo>
                    <a:lnTo>
                      <a:pt x="626" y="535"/>
                    </a:lnTo>
                    <a:lnTo>
                      <a:pt x="626" y="544"/>
                    </a:lnTo>
                    <a:lnTo>
                      <a:pt x="625" y="547"/>
                    </a:lnTo>
                    <a:lnTo>
                      <a:pt x="615" y="587"/>
                    </a:lnTo>
                    <a:lnTo>
                      <a:pt x="649" y="564"/>
                    </a:lnTo>
                    <a:lnTo>
                      <a:pt x="668" y="550"/>
                    </a:lnTo>
                    <a:lnTo>
                      <a:pt x="684" y="534"/>
                    </a:lnTo>
                    <a:lnTo>
                      <a:pt x="696" y="518"/>
                    </a:lnTo>
                    <a:lnTo>
                      <a:pt x="706" y="501"/>
                    </a:lnTo>
                    <a:lnTo>
                      <a:pt x="712" y="482"/>
                    </a:lnTo>
                    <a:lnTo>
                      <a:pt x="718" y="464"/>
                    </a:lnTo>
                    <a:lnTo>
                      <a:pt x="721" y="446"/>
                    </a:lnTo>
                    <a:lnTo>
                      <a:pt x="722" y="426"/>
                    </a:lnTo>
                    <a:lnTo>
                      <a:pt x="721" y="402"/>
                    </a:lnTo>
                    <a:lnTo>
                      <a:pt x="717" y="379"/>
                    </a:lnTo>
                    <a:lnTo>
                      <a:pt x="711" y="357"/>
                    </a:lnTo>
                    <a:lnTo>
                      <a:pt x="704" y="336"/>
                    </a:lnTo>
                    <a:lnTo>
                      <a:pt x="710" y="339"/>
                    </a:lnTo>
                    <a:lnTo>
                      <a:pt x="718" y="343"/>
                    </a:lnTo>
                    <a:lnTo>
                      <a:pt x="729" y="348"/>
                    </a:lnTo>
                    <a:lnTo>
                      <a:pt x="739" y="352"/>
                    </a:lnTo>
                    <a:lnTo>
                      <a:pt x="749" y="357"/>
                    </a:lnTo>
                    <a:lnTo>
                      <a:pt x="759" y="362"/>
                    </a:lnTo>
                    <a:lnTo>
                      <a:pt x="764" y="364"/>
                    </a:lnTo>
                    <a:lnTo>
                      <a:pt x="767" y="365"/>
                    </a:lnTo>
                    <a:lnTo>
                      <a:pt x="747" y="325"/>
                    </a:lnTo>
                    <a:lnTo>
                      <a:pt x="730" y="290"/>
                    </a:lnTo>
                    <a:lnTo>
                      <a:pt x="711" y="258"/>
                    </a:lnTo>
                    <a:lnTo>
                      <a:pt x="692" y="229"/>
                    </a:lnTo>
                    <a:lnTo>
                      <a:pt x="671" y="205"/>
                    </a:lnTo>
                    <a:lnTo>
                      <a:pt x="650" y="182"/>
                    </a:lnTo>
                    <a:lnTo>
                      <a:pt x="628" y="162"/>
                    </a:lnTo>
                    <a:lnTo>
                      <a:pt x="608" y="146"/>
                    </a:lnTo>
                    <a:lnTo>
                      <a:pt x="586" y="131"/>
                    </a:lnTo>
                    <a:lnTo>
                      <a:pt x="565" y="119"/>
                    </a:lnTo>
                    <a:lnTo>
                      <a:pt x="544" y="108"/>
                    </a:lnTo>
                    <a:lnTo>
                      <a:pt x="525" y="100"/>
                    </a:lnTo>
                    <a:lnTo>
                      <a:pt x="505" y="93"/>
                    </a:lnTo>
                    <a:lnTo>
                      <a:pt x="487" y="89"/>
                    </a:lnTo>
                    <a:lnTo>
                      <a:pt x="469" y="84"/>
                    </a:lnTo>
                    <a:lnTo>
                      <a:pt x="454" y="82"/>
                    </a:lnTo>
                    <a:lnTo>
                      <a:pt x="441" y="79"/>
                    </a:lnTo>
                    <a:lnTo>
                      <a:pt x="449" y="74"/>
                    </a:lnTo>
                    <a:lnTo>
                      <a:pt x="457" y="69"/>
                    </a:lnTo>
                    <a:lnTo>
                      <a:pt x="464" y="66"/>
                    </a:lnTo>
                    <a:lnTo>
                      <a:pt x="469" y="63"/>
                    </a:lnTo>
                    <a:lnTo>
                      <a:pt x="511" y="47"/>
                    </a:lnTo>
                    <a:lnTo>
                      <a:pt x="469" y="32"/>
                    </a:lnTo>
                    <a:lnTo>
                      <a:pt x="446" y="28"/>
                    </a:lnTo>
                    <a:lnTo>
                      <a:pt x="425" y="26"/>
                    </a:lnTo>
                    <a:lnTo>
                      <a:pt x="401" y="30"/>
                    </a:lnTo>
                    <a:lnTo>
                      <a:pt x="381" y="37"/>
                    </a:lnTo>
                    <a:lnTo>
                      <a:pt x="360" y="46"/>
                    </a:lnTo>
                    <a:lnTo>
                      <a:pt x="343" y="55"/>
                    </a:lnTo>
                    <a:lnTo>
                      <a:pt x="327" y="64"/>
                    </a:lnTo>
                    <a:lnTo>
                      <a:pt x="314" y="74"/>
                    </a:lnTo>
                    <a:lnTo>
                      <a:pt x="309" y="67"/>
                    </a:lnTo>
                    <a:lnTo>
                      <a:pt x="304" y="56"/>
                    </a:lnTo>
                    <a:lnTo>
                      <a:pt x="298" y="44"/>
                    </a:lnTo>
                    <a:lnTo>
                      <a:pt x="290" y="31"/>
                    </a:lnTo>
                    <a:lnTo>
                      <a:pt x="284" y="19"/>
                    </a:lnTo>
                    <a:lnTo>
                      <a:pt x="278" y="9"/>
                    </a:lnTo>
                    <a:lnTo>
                      <a:pt x="274" y="2"/>
                    </a:lnTo>
                    <a:lnTo>
                      <a:pt x="272" y="0"/>
                    </a:lnTo>
                    <a:lnTo>
                      <a:pt x="26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63"/>
              <p:cNvSpPr>
                <a:spLocks/>
              </p:cNvSpPr>
              <p:nvPr/>
            </p:nvSpPr>
            <p:spPr bwMode="auto">
              <a:xfrm>
                <a:off x="-382" y="1578"/>
                <a:ext cx="323" cy="228"/>
              </a:xfrm>
              <a:custGeom>
                <a:avLst/>
                <a:gdLst/>
                <a:ahLst/>
                <a:cxnLst>
                  <a:cxn ang="0">
                    <a:pos x="279" y="41"/>
                  </a:cxn>
                  <a:cxn ang="0">
                    <a:pos x="312" y="20"/>
                  </a:cxn>
                  <a:cxn ang="0">
                    <a:pos x="361" y="0"/>
                  </a:cxn>
                  <a:cxn ang="0">
                    <a:pos x="344" y="16"/>
                  </a:cxn>
                  <a:cxn ang="0">
                    <a:pos x="357" y="47"/>
                  </a:cxn>
                  <a:cxn ang="0">
                    <a:pos x="377" y="47"/>
                  </a:cxn>
                  <a:cxn ang="0">
                    <a:pos x="423" y="54"/>
                  </a:cxn>
                  <a:cxn ang="0">
                    <a:pos x="485" y="76"/>
                  </a:cxn>
                  <a:cxn ang="0">
                    <a:pos x="555" y="121"/>
                  </a:cxn>
                  <a:cxn ang="0">
                    <a:pos x="624" y="198"/>
                  </a:cxn>
                  <a:cxn ang="0">
                    <a:pos x="634" y="227"/>
                  </a:cxn>
                  <a:cxn ang="0">
                    <a:pos x="602" y="211"/>
                  </a:cxn>
                  <a:cxn ang="0">
                    <a:pos x="584" y="203"/>
                  </a:cxn>
                  <a:cxn ang="0">
                    <a:pos x="625" y="285"/>
                  </a:cxn>
                  <a:cxn ang="0">
                    <a:pos x="639" y="387"/>
                  </a:cxn>
                  <a:cxn ang="0">
                    <a:pos x="609" y="451"/>
                  </a:cxn>
                  <a:cxn ang="0">
                    <a:pos x="601" y="422"/>
                  </a:cxn>
                  <a:cxn ang="0">
                    <a:pos x="581" y="396"/>
                  </a:cxn>
                  <a:cxn ang="0">
                    <a:pos x="548" y="381"/>
                  </a:cxn>
                  <a:cxn ang="0">
                    <a:pos x="523" y="390"/>
                  </a:cxn>
                  <a:cxn ang="0">
                    <a:pos x="505" y="410"/>
                  </a:cxn>
                  <a:cxn ang="0">
                    <a:pos x="484" y="439"/>
                  </a:cxn>
                  <a:cxn ang="0">
                    <a:pos x="462" y="455"/>
                  </a:cxn>
                  <a:cxn ang="0">
                    <a:pos x="429" y="448"/>
                  </a:cxn>
                  <a:cxn ang="0">
                    <a:pos x="394" y="426"/>
                  </a:cxn>
                  <a:cxn ang="0">
                    <a:pos x="378" y="405"/>
                  </a:cxn>
                  <a:cxn ang="0">
                    <a:pos x="367" y="384"/>
                  </a:cxn>
                  <a:cxn ang="0">
                    <a:pos x="356" y="364"/>
                  </a:cxn>
                  <a:cxn ang="0">
                    <a:pos x="336" y="343"/>
                  </a:cxn>
                  <a:cxn ang="0">
                    <a:pos x="303" y="320"/>
                  </a:cxn>
                  <a:cxn ang="0">
                    <a:pos x="250" y="296"/>
                  </a:cxn>
                  <a:cxn ang="0">
                    <a:pos x="173" y="270"/>
                  </a:cxn>
                  <a:cxn ang="0">
                    <a:pos x="124" y="288"/>
                  </a:cxn>
                  <a:cxn ang="0">
                    <a:pos x="105" y="301"/>
                  </a:cxn>
                  <a:cxn ang="0">
                    <a:pos x="95" y="309"/>
                  </a:cxn>
                  <a:cxn ang="0">
                    <a:pos x="95" y="304"/>
                  </a:cxn>
                  <a:cxn ang="0">
                    <a:pos x="96" y="292"/>
                  </a:cxn>
                  <a:cxn ang="0">
                    <a:pos x="77" y="272"/>
                  </a:cxn>
                  <a:cxn ang="0">
                    <a:pos x="52" y="274"/>
                  </a:cxn>
                  <a:cxn ang="0">
                    <a:pos x="23" y="286"/>
                  </a:cxn>
                  <a:cxn ang="0">
                    <a:pos x="14" y="292"/>
                  </a:cxn>
                  <a:cxn ang="0">
                    <a:pos x="15" y="270"/>
                  </a:cxn>
                  <a:cxn ang="0">
                    <a:pos x="43" y="205"/>
                  </a:cxn>
                  <a:cxn ang="0">
                    <a:pos x="25" y="176"/>
                  </a:cxn>
                  <a:cxn ang="0">
                    <a:pos x="0" y="178"/>
                  </a:cxn>
                  <a:cxn ang="0">
                    <a:pos x="22" y="120"/>
                  </a:cxn>
                  <a:cxn ang="0">
                    <a:pos x="62" y="68"/>
                  </a:cxn>
                  <a:cxn ang="0">
                    <a:pos x="147" y="53"/>
                  </a:cxn>
                  <a:cxn ang="0">
                    <a:pos x="105" y="21"/>
                  </a:cxn>
                  <a:cxn ang="0">
                    <a:pos x="104" y="13"/>
                  </a:cxn>
                  <a:cxn ang="0">
                    <a:pos x="147" y="20"/>
                  </a:cxn>
                  <a:cxn ang="0">
                    <a:pos x="194" y="46"/>
                  </a:cxn>
                  <a:cxn ang="0">
                    <a:pos x="233" y="77"/>
                  </a:cxn>
                  <a:cxn ang="0">
                    <a:pos x="241" y="34"/>
                  </a:cxn>
                  <a:cxn ang="0">
                    <a:pos x="253" y="57"/>
                  </a:cxn>
                </a:cxnLst>
                <a:rect l="0" t="0" r="r" b="b"/>
                <a:pathLst>
                  <a:path w="646" h="455">
                    <a:moveTo>
                      <a:pt x="271" y="47"/>
                    </a:moveTo>
                    <a:lnTo>
                      <a:pt x="273" y="45"/>
                    </a:lnTo>
                    <a:lnTo>
                      <a:pt x="279" y="41"/>
                    </a:lnTo>
                    <a:lnTo>
                      <a:pt x="287" y="35"/>
                    </a:lnTo>
                    <a:lnTo>
                      <a:pt x="298" y="27"/>
                    </a:lnTo>
                    <a:lnTo>
                      <a:pt x="312" y="20"/>
                    </a:lnTo>
                    <a:lnTo>
                      <a:pt x="327" y="12"/>
                    </a:lnTo>
                    <a:lnTo>
                      <a:pt x="343" y="5"/>
                    </a:lnTo>
                    <a:lnTo>
                      <a:pt x="361" y="0"/>
                    </a:lnTo>
                    <a:lnTo>
                      <a:pt x="355" y="6"/>
                    </a:lnTo>
                    <a:lnTo>
                      <a:pt x="349" y="11"/>
                    </a:lnTo>
                    <a:lnTo>
                      <a:pt x="344" y="16"/>
                    </a:lnTo>
                    <a:lnTo>
                      <a:pt x="341" y="23"/>
                    </a:lnTo>
                    <a:lnTo>
                      <a:pt x="328" y="50"/>
                    </a:lnTo>
                    <a:lnTo>
                      <a:pt x="357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7" y="47"/>
                    </a:lnTo>
                    <a:lnTo>
                      <a:pt x="390" y="49"/>
                    </a:lnTo>
                    <a:lnTo>
                      <a:pt x="405" y="51"/>
                    </a:lnTo>
                    <a:lnTo>
                      <a:pt x="423" y="54"/>
                    </a:lnTo>
                    <a:lnTo>
                      <a:pt x="442" y="59"/>
                    </a:lnTo>
                    <a:lnTo>
                      <a:pt x="463" y="66"/>
                    </a:lnTo>
                    <a:lnTo>
                      <a:pt x="485" y="76"/>
                    </a:lnTo>
                    <a:lnTo>
                      <a:pt x="508" y="88"/>
                    </a:lnTo>
                    <a:lnTo>
                      <a:pt x="531" y="103"/>
                    </a:lnTo>
                    <a:lnTo>
                      <a:pt x="555" y="121"/>
                    </a:lnTo>
                    <a:lnTo>
                      <a:pt x="578" y="143"/>
                    </a:lnTo>
                    <a:lnTo>
                      <a:pt x="602" y="168"/>
                    </a:lnTo>
                    <a:lnTo>
                      <a:pt x="624" y="198"/>
                    </a:lnTo>
                    <a:lnTo>
                      <a:pt x="646" y="233"/>
                    </a:lnTo>
                    <a:lnTo>
                      <a:pt x="642" y="231"/>
                    </a:lnTo>
                    <a:lnTo>
                      <a:pt x="634" y="227"/>
                    </a:lnTo>
                    <a:lnTo>
                      <a:pt x="624" y="221"/>
                    </a:lnTo>
                    <a:lnTo>
                      <a:pt x="613" y="217"/>
                    </a:lnTo>
                    <a:lnTo>
                      <a:pt x="602" y="211"/>
                    </a:lnTo>
                    <a:lnTo>
                      <a:pt x="593" y="208"/>
                    </a:lnTo>
                    <a:lnTo>
                      <a:pt x="586" y="204"/>
                    </a:lnTo>
                    <a:lnTo>
                      <a:pt x="584" y="203"/>
                    </a:lnTo>
                    <a:lnTo>
                      <a:pt x="609" y="248"/>
                    </a:lnTo>
                    <a:lnTo>
                      <a:pt x="615" y="259"/>
                    </a:lnTo>
                    <a:lnTo>
                      <a:pt x="625" y="285"/>
                    </a:lnTo>
                    <a:lnTo>
                      <a:pt x="636" y="322"/>
                    </a:lnTo>
                    <a:lnTo>
                      <a:pt x="640" y="364"/>
                    </a:lnTo>
                    <a:lnTo>
                      <a:pt x="639" y="387"/>
                    </a:lnTo>
                    <a:lnTo>
                      <a:pt x="634" y="409"/>
                    </a:lnTo>
                    <a:lnTo>
                      <a:pt x="624" y="431"/>
                    </a:lnTo>
                    <a:lnTo>
                      <a:pt x="609" y="451"/>
                    </a:lnTo>
                    <a:lnTo>
                      <a:pt x="607" y="441"/>
                    </a:lnTo>
                    <a:lnTo>
                      <a:pt x="605" y="431"/>
                    </a:lnTo>
                    <a:lnTo>
                      <a:pt x="601" y="422"/>
                    </a:lnTo>
                    <a:lnTo>
                      <a:pt x="596" y="413"/>
                    </a:lnTo>
                    <a:lnTo>
                      <a:pt x="589" y="403"/>
                    </a:lnTo>
                    <a:lnTo>
                      <a:pt x="581" y="396"/>
                    </a:lnTo>
                    <a:lnTo>
                      <a:pt x="570" y="390"/>
                    </a:lnTo>
                    <a:lnTo>
                      <a:pt x="559" y="384"/>
                    </a:lnTo>
                    <a:lnTo>
                      <a:pt x="548" y="381"/>
                    </a:lnTo>
                    <a:lnTo>
                      <a:pt x="539" y="381"/>
                    </a:lnTo>
                    <a:lnTo>
                      <a:pt x="531" y="385"/>
                    </a:lnTo>
                    <a:lnTo>
                      <a:pt x="523" y="390"/>
                    </a:lnTo>
                    <a:lnTo>
                      <a:pt x="516" y="396"/>
                    </a:lnTo>
                    <a:lnTo>
                      <a:pt x="510" y="403"/>
                    </a:lnTo>
                    <a:lnTo>
                      <a:pt x="505" y="410"/>
                    </a:lnTo>
                    <a:lnTo>
                      <a:pt x="499" y="418"/>
                    </a:lnTo>
                    <a:lnTo>
                      <a:pt x="492" y="430"/>
                    </a:lnTo>
                    <a:lnTo>
                      <a:pt x="484" y="439"/>
                    </a:lnTo>
                    <a:lnTo>
                      <a:pt x="477" y="446"/>
                    </a:lnTo>
                    <a:lnTo>
                      <a:pt x="470" y="452"/>
                    </a:lnTo>
                    <a:lnTo>
                      <a:pt x="462" y="455"/>
                    </a:lnTo>
                    <a:lnTo>
                      <a:pt x="453" y="455"/>
                    </a:lnTo>
                    <a:lnTo>
                      <a:pt x="441" y="454"/>
                    </a:lnTo>
                    <a:lnTo>
                      <a:pt x="429" y="448"/>
                    </a:lnTo>
                    <a:lnTo>
                      <a:pt x="415" y="440"/>
                    </a:lnTo>
                    <a:lnTo>
                      <a:pt x="403" y="433"/>
                    </a:lnTo>
                    <a:lnTo>
                      <a:pt x="394" y="426"/>
                    </a:lnTo>
                    <a:lnTo>
                      <a:pt x="388" y="419"/>
                    </a:lnTo>
                    <a:lnTo>
                      <a:pt x="382" y="413"/>
                    </a:lnTo>
                    <a:lnTo>
                      <a:pt x="378" y="405"/>
                    </a:lnTo>
                    <a:lnTo>
                      <a:pt x="374" y="398"/>
                    </a:lnTo>
                    <a:lnTo>
                      <a:pt x="371" y="391"/>
                    </a:lnTo>
                    <a:lnTo>
                      <a:pt x="367" y="384"/>
                    </a:lnTo>
                    <a:lnTo>
                      <a:pt x="364" y="378"/>
                    </a:lnTo>
                    <a:lnTo>
                      <a:pt x="361" y="371"/>
                    </a:lnTo>
                    <a:lnTo>
                      <a:pt x="356" y="364"/>
                    </a:lnTo>
                    <a:lnTo>
                      <a:pt x="350" y="357"/>
                    </a:lnTo>
                    <a:lnTo>
                      <a:pt x="343" y="350"/>
                    </a:lnTo>
                    <a:lnTo>
                      <a:pt x="336" y="343"/>
                    </a:lnTo>
                    <a:lnTo>
                      <a:pt x="327" y="335"/>
                    </a:lnTo>
                    <a:lnTo>
                      <a:pt x="316" y="328"/>
                    </a:lnTo>
                    <a:lnTo>
                      <a:pt x="303" y="320"/>
                    </a:lnTo>
                    <a:lnTo>
                      <a:pt x="288" y="312"/>
                    </a:lnTo>
                    <a:lnTo>
                      <a:pt x="271" y="304"/>
                    </a:lnTo>
                    <a:lnTo>
                      <a:pt x="250" y="296"/>
                    </a:lnTo>
                    <a:lnTo>
                      <a:pt x="228" y="288"/>
                    </a:lnTo>
                    <a:lnTo>
                      <a:pt x="202" y="279"/>
                    </a:lnTo>
                    <a:lnTo>
                      <a:pt x="173" y="270"/>
                    </a:lnTo>
                    <a:lnTo>
                      <a:pt x="167" y="269"/>
                    </a:lnTo>
                    <a:lnTo>
                      <a:pt x="122" y="288"/>
                    </a:lnTo>
                    <a:lnTo>
                      <a:pt x="124" y="288"/>
                    </a:lnTo>
                    <a:lnTo>
                      <a:pt x="121" y="289"/>
                    </a:lnTo>
                    <a:lnTo>
                      <a:pt x="114" y="293"/>
                    </a:lnTo>
                    <a:lnTo>
                      <a:pt x="105" y="301"/>
                    </a:lnTo>
                    <a:lnTo>
                      <a:pt x="95" y="311"/>
                    </a:lnTo>
                    <a:lnTo>
                      <a:pt x="95" y="310"/>
                    </a:lnTo>
                    <a:lnTo>
                      <a:pt x="95" y="309"/>
                    </a:lnTo>
                    <a:lnTo>
                      <a:pt x="95" y="309"/>
                    </a:lnTo>
                    <a:lnTo>
                      <a:pt x="95" y="308"/>
                    </a:lnTo>
                    <a:lnTo>
                      <a:pt x="95" y="304"/>
                    </a:lnTo>
                    <a:lnTo>
                      <a:pt x="95" y="300"/>
                    </a:lnTo>
                    <a:lnTo>
                      <a:pt x="95" y="296"/>
                    </a:lnTo>
                    <a:lnTo>
                      <a:pt x="96" y="292"/>
                    </a:lnTo>
                    <a:lnTo>
                      <a:pt x="98" y="277"/>
                    </a:lnTo>
                    <a:lnTo>
                      <a:pt x="83" y="273"/>
                    </a:lnTo>
                    <a:lnTo>
                      <a:pt x="77" y="272"/>
                    </a:lnTo>
                    <a:lnTo>
                      <a:pt x="69" y="272"/>
                    </a:lnTo>
                    <a:lnTo>
                      <a:pt x="61" y="273"/>
                    </a:lnTo>
                    <a:lnTo>
                      <a:pt x="52" y="274"/>
                    </a:lnTo>
                    <a:lnTo>
                      <a:pt x="43" y="277"/>
                    </a:lnTo>
                    <a:lnTo>
                      <a:pt x="33" y="281"/>
                    </a:lnTo>
                    <a:lnTo>
                      <a:pt x="23" y="286"/>
                    </a:lnTo>
                    <a:lnTo>
                      <a:pt x="14" y="293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0"/>
                    </a:lnTo>
                    <a:lnTo>
                      <a:pt x="15" y="270"/>
                    </a:lnTo>
                    <a:lnTo>
                      <a:pt x="20" y="248"/>
                    </a:lnTo>
                    <a:lnTo>
                      <a:pt x="28" y="226"/>
                    </a:lnTo>
                    <a:lnTo>
                      <a:pt x="43" y="205"/>
                    </a:lnTo>
                    <a:lnTo>
                      <a:pt x="63" y="180"/>
                    </a:lnTo>
                    <a:lnTo>
                      <a:pt x="31" y="178"/>
                    </a:lnTo>
                    <a:lnTo>
                      <a:pt x="25" y="176"/>
                    </a:lnTo>
                    <a:lnTo>
                      <a:pt x="17" y="176"/>
                    </a:lnTo>
                    <a:lnTo>
                      <a:pt x="9" y="176"/>
                    </a:lnTo>
                    <a:lnTo>
                      <a:pt x="0" y="178"/>
                    </a:lnTo>
                    <a:lnTo>
                      <a:pt x="6" y="160"/>
                    </a:lnTo>
                    <a:lnTo>
                      <a:pt x="13" y="141"/>
                    </a:lnTo>
                    <a:lnTo>
                      <a:pt x="22" y="120"/>
                    </a:lnTo>
                    <a:lnTo>
                      <a:pt x="33" y="100"/>
                    </a:lnTo>
                    <a:lnTo>
                      <a:pt x="47" y="83"/>
                    </a:lnTo>
                    <a:lnTo>
                      <a:pt x="62" y="68"/>
                    </a:lnTo>
                    <a:lnTo>
                      <a:pt x="81" y="59"/>
                    </a:lnTo>
                    <a:lnTo>
                      <a:pt x="101" y="54"/>
                    </a:lnTo>
                    <a:lnTo>
                      <a:pt x="147" y="53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05" y="21"/>
                    </a:lnTo>
                    <a:lnTo>
                      <a:pt x="98" y="19"/>
                    </a:lnTo>
                    <a:lnTo>
                      <a:pt x="90" y="14"/>
                    </a:lnTo>
                    <a:lnTo>
                      <a:pt x="104" y="13"/>
                    </a:lnTo>
                    <a:lnTo>
                      <a:pt x="118" y="14"/>
                    </a:lnTo>
                    <a:lnTo>
                      <a:pt x="133" y="16"/>
                    </a:lnTo>
                    <a:lnTo>
                      <a:pt x="147" y="20"/>
                    </a:lnTo>
                    <a:lnTo>
                      <a:pt x="162" y="26"/>
                    </a:lnTo>
                    <a:lnTo>
                      <a:pt x="179" y="35"/>
                    </a:lnTo>
                    <a:lnTo>
                      <a:pt x="194" y="46"/>
                    </a:lnTo>
                    <a:lnTo>
                      <a:pt x="210" y="60"/>
                    </a:lnTo>
                    <a:lnTo>
                      <a:pt x="232" y="84"/>
                    </a:lnTo>
                    <a:lnTo>
                      <a:pt x="233" y="77"/>
                    </a:lnTo>
                    <a:lnTo>
                      <a:pt x="236" y="61"/>
                    </a:lnTo>
                    <a:lnTo>
                      <a:pt x="238" y="44"/>
                    </a:lnTo>
                    <a:lnTo>
                      <a:pt x="241" y="34"/>
                    </a:lnTo>
                    <a:lnTo>
                      <a:pt x="243" y="38"/>
                    </a:lnTo>
                    <a:lnTo>
                      <a:pt x="249" y="47"/>
                    </a:lnTo>
                    <a:lnTo>
                      <a:pt x="253" y="57"/>
                    </a:lnTo>
                    <a:lnTo>
                      <a:pt x="256" y="60"/>
                    </a:lnTo>
                    <a:lnTo>
                      <a:pt x="271" y="47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64"/>
              <p:cNvSpPr>
                <a:spLocks/>
              </p:cNvSpPr>
              <p:nvPr/>
            </p:nvSpPr>
            <p:spPr bwMode="auto">
              <a:xfrm>
                <a:off x="-374" y="1652"/>
                <a:ext cx="283" cy="222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40"/>
                  </a:cxn>
                  <a:cxn ang="0">
                    <a:pos x="3" y="62"/>
                  </a:cxn>
                  <a:cxn ang="0">
                    <a:pos x="21" y="88"/>
                  </a:cxn>
                  <a:cxn ang="0">
                    <a:pos x="32" y="99"/>
                  </a:cxn>
                  <a:cxn ang="0">
                    <a:pos x="46" y="109"/>
                  </a:cxn>
                  <a:cxn ang="0">
                    <a:pos x="67" y="124"/>
                  </a:cxn>
                  <a:cxn ang="0">
                    <a:pos x="85" y="138"/>
                  </a:cxn>
                  <a:cxn ang="0">
                    <a:pos x="106" y="179"/>
                  </a:cxn>
                  <a:cxn ang="0">
                    <a:pos x="144" y="245"/>
                  </a:cxn>
                  <a:cxn ang="0">
                    <a:pos x="194" y="300"/>
                  </a:cxn>
                  <a:cxn ang="0">
                    <a:pos x="248" y="346"/>
                  </a:cxn>
                  <a:cxn ang="0">
                    <a:pos x="302" y="383"/>
                  </a:cxn>
                  <a:cxn ang="0">
                    <a:pos x="351" y="410"/>
                  </a:cxn>
                  <a:cxn ang="0">
                    <a:pos x="390" y="428"/>
                  </a:cxn>
                  <a:cxn ang="0">
                    <a:pos x="415" y="438"/>
                  </a:cxn>
                  <a:cxn ang="0">
                    <a:pos x="430" y="444"/>
                  </a:cxn>
                  <a:cxn ang="0">
                    <a:pos x="563" y="254"/>
                  </a:cxn>
                  <a:cxn ang="0">
                    <a:pos x="560" y="250"/>
                  </a:cxn>
                  <a:cxn ang="0">
                    <a:pos x="553" y="242"/>
                  </a:cxn>
                  <a:cxn ang="0">
                    <a:pos x="539" y="229"/>
                  </a:cxn>
                  <a:cxn ang="0">
                    <a:pos x="517" y="215"/>
                  </a:cxn>
                  <a:cxn ang="0">
                    <a:pos x="484" y="197"/>
                  </a:cxn>
                  <a:cxn ang="0">
                    <a:pos x="452" y="178"/>
                  </a:cxn>
                  <a:cxn ang="0">
                    <a:pos x="420" y="159"/>
                  </a:cxn>
                  <a:cxn ang="0">
                    <a:pos x="390" y="140"/>
                  </a:cxn>
                  <a:cxn ang="0">
                    <a:pos x="365" y="123"/>
                  </a:cxn>
                  <a:cxn ang="0">
                    <a:pos x="344" y="107"/>
                  </a:cxn>
                  <a:cxn ang="0">
                    <a:pos x="328" y="94"/>
                  </a:cxn>
                  <a:cxn ang="0">
                    <a:pos x="319" y="84"/>
                  </a:cxn>
                  <a:cxn ang="0">
                    <a:pos x="335" y="68"/>
                  </a:cxn>
                  <a:cxn ang="0">
                    <a:pos x="346" y="57"/>
                  </a:cxn>
                  <a:cxn ang="0">
                    <a:pos x="213" y="71"/>
                  </a:cxn>
                  <a:cxn ang="0">
                    <a:pos x="206" y="84"/>
                  </a:cxn>
                  <a:cxn ang="0">
                    <a:pos x="195" y="103"/>
                  </a:cxn>
                  <a:cxn ang="0">
                    <a:pos x="183" y="123"/>
                  </a:cxn>
                  <a:cxn ang="0">
                    <a:pos x="173" y="128"/>
                  </a:cxn>
                  <a:cxn ang="0">
                    <a:pos x="166" y="121"/>
                  </a:cxn>
                  <a:cxn ang="0">
                    <a:pos x="165" y="104"/>
                  </a:cxn>
                  <a:cxn ang="0">
                    <a:pos x="168" y="70"/>
                  </a:cxn>
                  <a:cxn ang="0">
                    <a:pos x="85" y="9"/>
                  </a:cxn>
                  <a:cxn ang="0">
                    <a:pos x="58" y="0"/>
                  </a:cxn>
                  <a:cxn ang="0">
                    <a:pos x="35" y="2"/>
                  </a:cxn>
                  <a:cxn ang="0">
                    <a:pos x="18" y="10"/>
                  </a:cxn>
                  <a:cxn ang="0">
                    <a:pos x="8" y="20"/>
                  </a:cxn>
                </a:cxnLst>
                <a:rect l="0" t="0" r="r" b="b"/>
                <a:pathLst>
                  <a:path w="568" h="444">
                    <a:moveTo>
                      <a:pt x="8" y="20"/>
                    </a:moveTo>
                    <a:lnTo>
                      <a:pt x="5" y="27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3" y="62"/>
                    </a:lnTo>
                    <a:lnTo>
                      <a:pt x="10" y="77"/>
                    </a:lnTo>
                    <a:lnTo>
                      <a:pt x="21" y="88"/>
                    </a:lnTo>
                    <a:lnTo>
                      <a:pt x="30" y="98"/>
                    </a:lnTo>
                    <a:lnTo>
                      <a:pt x="32" y="99"/>
                    </a:lnTo>
                    <a:lnTo>
                      <a:pt x="38" y="103"/>
                    </a:lnTo>
                    <a:lnTo>
                      <a:pt x="46" y="109"/>
                    </a:lnTo>
                    <a:lnTo>
                      <a:pt x="56" y="116"/>
                    </a:lnTo>
                    <a:lnTo>
                      <a:pt x="67" y="124"/>
                    </a:lnTo>
                    <a:lnTo>
                      <a:pt x="77" y="131"/>
                    </a:lnTo>
                    <a:lnTo>
                      <a:pt x="85" y="138"/>
                    </a:lnTo>
                    <a:lnTo>
                      <a:pt x="92" y="142"/>
                    </a:lnTo>
                    <a:lnTo>
                      <a:pt x="106" y="179"/>
                    </a:lnTo>
                    <a:lnTo>
                      <a:pt x="123" y="213"/>
                    </a:lnTo>
                    <a:lnTo>
                      <a:pt x="144" y="245"/>
                    </a:lnTo>
                    <a:lnTo>
                      <a:pt x="168" y="274"/>
                    </a:lnTo>
                    <a:lnTo>
                      <a:pt x="194" y="300"/>
                    </a:lnTo>
                    <a:lnTo>
                      <a:pt x="220" y="324"/>
                    </a:lnTo>
                    <a:lnTo>
                      <a:pt x="248" y="346"/>
                    </a:lnTo>
                    <a:lnTo>
                      <a:pt x="275" y="366"/>
                    </a:lnTo>
                    <a:lnTo>
                      <a:pt x="302" y="383"/>
                    </a:lnTo>
                    <a:lnTo>
                      <a:pt x="327" y="397"/>
                    </a:lnTo>
                    <a:lnTo>
                      <a:pt x="351" y="410"/>
                    </a:lnTo>
                    <a:lnTo>
                      <a:pt x="372" y="420"/>
                    </a:lnTo>
                    <a:lnTo>
                      <a:pt x="390" y="428"/>
                    </a:lnTo>
                    <a:lnTo>
                      <a:pt x="404" y="434"/>
                    </a:lnTo>
                    <a:lnTo>
                      <a:pt x="415" y="438"/>
                    </a:lnTo>
                    <a:lnTo>
                      <a:pt x="419" y="440"/>
                    </a:lnTo>
                    <a:lnTo>
                      <a:pt x="430" y="444"/>
                    </a:lnTo>
                    <a:lnTo>
                      <a:pt x="568" y="263"/>
                    </a:lnTo>
                    <a:lnTo>
                      <a:pt x="563" y="254"/>
                    </a:lnTo>
                    <a:lnTo>
                      <a:pt x="562" y="253"/>
                    </a:lnTo>
                    <a:lnTo>
                      <a:pt x="560" y="250"/>
                    </a:lnTo>
                    <a:lnTo>
                      <a:pt x="556" y="246"/>
                    </a:lnTo>
                    <a:lnTo>
                      <a:pt x="553" y="242"/>
                    </a:lnTo>
                    <a:lnTo>
                      <a:pt x="546" y="236"/>
                    </a:lnTo>
                    <a:lnTo>
                      <a:pt x="539" y="229"/>
                    </a:lnTo>
                    <a:lnTo>
                      <a:pt x="529" y="222"/>
                    </a:lnTo>
                    <a:lnTo>
                      <a:pt x="517" y="215"/>
                    </a:lnTo>
                    <a:lnTo>
                      <a:pt x="501" y="206"/>
                    </a:lnTo>
                    <a:lnTo>
                      <a:pt x="484" y="197"/>
                    </a:lnTo>
                    <a:lnTo>
                      <a:pt x="468" y="187"/>
                    </a:lnTo>
                    <a:lnTo>
                      <a:pt x="452" y="178"/>
                    </a:lnTo>
                    <a:lnTo>
                      <a:pt x="435" y="168"/>
                    </a:lnTo>
                    <a:lnTo>
                      <a:pt x="420" y="159"/>
                    </a:lnTo>
                    <a:lnTo>
                      <a:pt x="405" y="149"/>
                    </a:lnTo>
                    <a:lnTo>
                      <a:pt x="390" y="140"/>
                    </a:lnTo>
                    <a:lnTo>
                      <a:pt x="378" y="131"/>
                    </a:lnTo>
                    <a:lnTo>
                      <a:pt x="365" y="123"/>
                    </a:lnTo>
                    <a:lnTo>
                      <a:pt x="354" y="115"/>
                    </a:lnTo>
                    <a:lnTo>
                      <a:pt x="344" y="107"/>
                    </a:lnTo>
                    <a:lnTo>
                      <a:pt x="335" y="100"/>
                    </a:lnTo>
                    <a:lnTo>
                      <a:pt x="328" y="94"/>
                    </a:lnTo>
                    <a:lnTo>
                      <a:pt x="323" y="88"/>
                    </a:lnTo>
                    <a:lnTo>
                      <a:pt x="319" y="84"/>
                    </a:lnTo>
                    <a:lnTo>
                      <a:pt x="326" y="77"/>
                    </a:lnTo>
                    <a:lnTo>
                      <a:pt x="335" y="68"/>
                    </a:lnTo>
                    <a:lnTo>
                      <a:pt x="342" y="61"/>
                    </a:lnTo>
                    <a:lnTo>
                      <a:pt x="346" y="57"/>
                    </a:lnTo>
                    <a:lnTo>
                      <a:pt x="214" y="69"/>
                    </a:lnTo>
                    <a:lnTo>
                      <a:pt x="213" y="71"/>
                    </a:lnTo>
                    <a:lnTo>
                      <a:pt x="211" y="76"/>
                    </a:lnTo>
                    <a:lnTo>
                      <a:pt x="206" y="84"/>
                    </a:lnTo>
                    <a:lnTo>
                      <a:pt x="200" y="93"/>
                    </a:lnTo>
                    <a:lnTo>
                      <a:pt x="195" y="103"/>
                    </a:lnTo>
                    <a:lnTo>
                      <a:pt x="189" y="114"/>
                    </a:lnTo>
                    <a:lnTo>
                      <a:pt x="183" y="123"/>
                    </a:lnTo>
                    <a:lnTo>
                      <a:pt x="177" y="132"/>
                    </a:lnTo>
                    <a:lnTo>
                      <a:pt x="173" y="128"/>
                    </a:lnTo>
                    <a:lnTo>
                      <a:pt x="169" y="124"/>
                    </a:lnTo>
                    <a:lnTo>
                      <a:pt x="166" y="121"/>
                    </a:lnTo>
                    <a:lnTo>
                      <a:pt x="164" y="118"/>
                    </a:lnTo>
                    <a:lnTo>
                      <a:pt x="165" y="104"/>
                    </a:lnTo>
                    <a:lnTo>
                      <a:pt x="167" y="86"/>
                    </a:lnTo>
                    <a:lnTo>
                      <a:pt x="168" y="70"/>
                    </a:lnTo>
                    <a:lnTo>
                      <a:pt x="169" y="63"/>
                    </a:lnTo>
                    <a:lnTo>
                      <a:pt x="85" y="9"/>
                    </a:lnTo>
                    <a:lnTo>
                      <a:pt x="70" y="3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3" y="16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65"/>
              <p:cNvSpPr>
                <a:spLocks/>
              </p:cNvSpPr>
              <p:nvPr/>
            </p:nvSpPr>
            <p:spPr bwMode="auto">
              <a:xfrm>
                <a:off x="-358" y="1668"/>
                <a:ext cx="247" cy="187"/>
              </a:xfrm>
              <a:custGeom>
                <a:avLst/>
                <a:gdLst/>
                <a:ahLst/>
                <a:cxnLst>
                  <a:cxn ang="0">
                    <a:pos x="88" y="91"/>
                  </a:cxn>
                  <a:cxn ang="0">
                    <a:pos x="14" y="37"/>
                  </a:cxn>
                  <a:cxn ang="0">
                    <a:pos x="3" y="2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37" y="6"/>
                  </a:cxn>
                  <a:cxn ang="0">
                    <a:pos x="51" y="15"/>
                  </a:cxn>
                  <a:cxn ang="0">
                    <a:pos x="72" y="28"/>
                  </a:cxn>
                  <a:cxn ang="0">
                    <a:pos x="93" y="41"/>
                  </a:cxn>
                  <a:cxn ang="0">
                    <a:pos x="99" y="61"/>
                  </a:cxn>
                  <a:cxn ang="0">
                    <a:pos x="96" y="92"/>
                  </a:cxn>
                  <a:cxn ang="0">
                    <a:pos x="151" y="154"/>
                  </a:cxn>
                  <a:cxn ang="0">
                    <a:pos x="158" y="143"/>
                  </a:cxn>
                  <a:cxn ang="0">
                    <a:pos x="173" y="116"/>
                  </a:cxn>
                  <a:cxn ang="0">
                    <a:pos x="190" y="87"/>
                  </a:cxn>
                  <a:cxn ang="0">
                    <a:pos x="201" y="69"/>
                  </a:cxn>
                  <a:cxn ang="0">
                    <a:pos x="211" y="68"/>
                  </a:cxn>
                  <a:cxn ang="0">
                    <a:pos x="225" y="67"/>
                  </a:cxn>
                  <a:cxn ang="0">
                    <a:pos x="241" y="64"/>
                  </a:cxn>
                  <a:cxn ang="0">
                    <a:pos x="255" y="63"/>
                  </a:cxn>
                  <a:cxn ang="0">
                    <a:pos x="266" y="78"/>
                  </a:cxn>
                  <a:cxn ang="0">
                    <a:pos x="285" y="96"/>
                  </a:cxn>
                  <a:cxn ang="0">
                    <a:pos x="308" y="114"/>
                  </a:cxn>
                  <a:cxn ang="0">
                    <a:pos x="336" y="134"/>
                  </a:cxn>
                  <a:cxn ang="0">
                    <a:pos x="367" y="154"/>
                  </a:cxn>
                  <a:cxn ang="0">
                    <a:pos x="400" y="174"/>
                  </a:cxn>
                  <a:cxn ang="0">
                    <a:pos x="435" y="193"/>
                  </a:cxn>
                  <a:cxn ang="0">
                    <a:pos x="468" y="213"/>
                  </a:cxn>
                  <a:cxn ang="0">
                    <a:pos x="484" y="222"/>
                  </a:cxn>
                  <a:cxn ang="0">
                    <a:pos x="495" y="230"/>
                  </a:cxn>
                  <a:cxn ang="0">
                    <a:pos x="474" y="258"/>
                  </a:cxn>
                  <a:cxn ang="0">
                    <a:pos x="439" y="302"/>
                  </a:cxn>
                  <a:cxn ang="0">
                    <a:pos x="406" y="347"/>
                  </a:cxn>
                  <a:cxn ang="0">
                    <a:pos x="386" y="373"/>
                  </a:cxn>
                  <a:cxn ang="0">
                    <a:pos x="362" y="363"/>
                  </a:cxn>
                  <a:cxn ang="0">
                    <a:pos x="326" y="345"/>
                  </a:cxn>
                  <a:cxn ang="0">
                    <a:pos x="284" y="321"/>
                  </a:cxn>
                  <a:cxn ang="0">
                    <a:pos x="238" y="290"/>
                  </a:cxn>
                  <a:cxn ang="0">
                    <a:pos x="192" y="252"/>
                  </a:cxn>
                  <a:cxn ang="0">
                    <a:pos x="149" y="207"/>
                  </a:cxn>
                  <a:cxn ang="0">
                    <a:pos x="113" y="155"/>
                  </a:cxn>
                  <a:cxn ang="0">
                    <a:pos x="89" y="97"/>
                  </a:cxn>
                </a:cxnLst>
                <a:rect l="0" t="0" r="r" b="b"/>
                <a:pathLst>
                  <a:path w="495" h="373">
                    <a:moveTo>
                      <a:pt x="89" y="97"/>
                    </a:moveTo>
                    <a:lnTo>
                      <a:pt x="88" y="91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8" y="31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43" y="9"/>
                    </a:lnTo>
                    <a:lnTo>
                      <a:pt x="51" y="15"/>
                    </a:lnTo>
                    <a:lnTo>
                      <a:pt x="61" y="21"/>
                    </a:lnTo>
                    <a:lnTo>
                      <a:pt x="72" y="28"/>
                    </a:lnTo>
                    <a:lnTo>
                      <a:pt x="82" y="36"/>
                    </a:lnTo>
                    <a:lnTo>
                      <a:pt x="93" y="41"/>
                    </a:lnTo>
                    <a:lnTo>
                      <a:pt x="101" y="47"/>
                    </a:lnTo>
                    <a:lnTo>
                      <a:pt x="99" y="61"/>
                    </a:lnTo>
                    <a:lnTo>
                      <a:pt x="98" y="77"/>
                    </a:lnTo>
                    <a:lnTo>
                      <a:pt x="96" y="92"/>
                    </a:lnTo>
                    <a:lnTo>
                      <a:pt x="96" y="98"/>
                    </a:lnTo>
                    <a:lnTo>
                      <a:pt x="151" y="154"/>
                    </a:lnTo>
                    <a:lnTo>
                      <a:pt x="154" y="151"/>
                    </a:lnTo>
                    <a:lnTo>
                      <a:pt x="158" y="143"/>
                    </a:lnTo>
                    <a:lnTo>
                      <a:pt x="165" y="130"/>
                    </a:lnTo>
                    <a:lnTo>
                      <a:pt x="173" y="116"/>
                    </a:lnTo>
                    <a:lnTo>
                      <a:pt x="182" y="101"/>
                    </a:lnTo>
                    <a:lnTo>
                      <a:pt x="190" y="87"/>
                    </a:lnTo>
                    <a:lnTo>
                      <a:pt x="196" y="76"/>
                    </a:lnTo>
                    <a:lnTo>
                      <a:pt x="201" y="69"/>
                    </a:lnTo>
                    <a:lnTo>
                      <a:pt x="205" y="69"/>
                    </a:lnTo>
                    <a:lnTo>
                      <a:pt x="211" y="68"/>
                    </a:lnTo>
                    <a:lnTo>
                      <a:pt x="218" y="68"/>
                    </a:lnTo>
                    <a:lnTo>
                      <a:pt x="225" y="67"/>
                    </a:lnTo>
                    <a:lnTo>
                      <a:pt x="233" y="66"/>
                    </a:lnTo>
                    <a:lnTo>
                      <a:pt x="241" y="64"/>
                    </a:lnTo>
                    <a:lnTo>
                      <a:pt x="248" y="64"/>
                    </a:lnTo>
                    <a:lnTo>
                      <a:pt x="255" y="63"/>
                    </a:lnTo>
                    <a:lnTo>
                      <a:pt x="260" y="70"/>
                    </a:lnTo>
                    <a:lnTo>
                      <a:pt x="266" y="78"/>
                    </a:lnTo>
                    <a:lnTo>
                      <a:pt x="275" y="87"/>
                    </a:lnTo>
                    <a:lnTo>
                      <a:pt x="285" y="96"/>
                    </a:lnTo>
                    <a:lnTo>
                      <a:pt x="295" y="105"/>
                    </a:lnTo>
                    <a:lnTo>
                      <a:pt x="308" y="114"/>
                    </a:lnTo>
                    <a:lnTo>
                      <a:pt x="322" y="124"/>
                    </a:lnTo>
                    <a:lnTo>
                      <a:pt x="336" y="134"/>
                    </a:lnTo>
                    <a:lnTo>
                      <a:pt x="352" y="144"/>
                    </a:lnTo>
                    <a:lnTo>
                      <a:pt x="367" y="154"/>
                    </a:lnTo>
                    <a:lnTo>
                      <a:pt x="384" y="163"/>
                    </a:lnTo>
                    <a:lnTo>
                      <a:pt x="400" y="174"/>
                    </a:lnTo>
                    <a:lnTo>
                      <a:pt x="417" y="184"/>
                    </a:lnTo>
                    <a:lnTo>
                      <a:pt x="435" y="193"/>
                    </a:lnTo>
                    <a:lnTo>
                      <a:pt x="451" y="204"/>
                    </a:lnTo>
                    <a:lnTo>
                      <a:pt x="468" y="213"/>
                    </a:lnTo>
                    <a:lnTo>
                      <a:pt x="477" y="218"/>
                    </a:lnTo>
                    <a:lnTo>
                      <a:pt x="484" y="222"/>
                    </a:lnTo>
                    <a:lnTo>
                      <a:pt x="490" y="227"/>
                    </a:lnTo>
                    <a:lnTo>
                      <a:pt x="495" y="230"/>
                    </a:lnTo>
                    <a:lnTo>
                      <a:pt x="486" y="241"/>
                    </a:lnTo>
                    <a:lnTo>
                      <a:pt x="474" y="258"/>
                    </a:lnTo>
                    <a:lnTo>
                      <a:pt x="458" y="279"/>
                    </a:lnTo>
                    <a:lnTo>
                      <a:pt x="439" y="302"/>
                    </a:lnTo>
                    <a:lnTo>
                      <a:pt x="422" y="326"/>
                    </a:lnTo>
                    <a:lnTo>
                      <a:pt x="406" y="347"/>
                    </a:lnTo>
                    <a:lnTo>
                      <a:pt x="393" y="363"/>
                    </a:lnTo>
                    <a:lnTo>
                      <a:pt x="386" y="373"/>
                    </a:lnTo>
                    <a:lnTo>
                      <a:pt x="376" y="368"/>
                    </a:lnTo>
                    <a:lnTo>
                      <a:pt x="362" y="363"/>
                    </a:lnTo>
                    <a:lnTo>
                      <a:pt x="345" y="355"/>
                    </a:lnTo>
                    <a:lnTo>
                      <a:pt x="326" y="345"/>
                    </a:lnTo>
                    <a:lnTo>
                      <a:pt x="306" y="334"/>
                    </a:lnTo>
                    <a:lnTo>
                      <a:pt x="284" y="321"/>
                    </a:lnTo>
                    <a:lnTo>
                      <a:pt x="261" y="306"/>
                    </a:lnTo>
                    <a:lnTo>
                      <a:pt x="238" y="290"/>
                    </a:lnTo>
                    <a:lnTo>
                      <a:pt x="214" y="272"/>
                    </a:lnTo>
                    <a:lnTo>
                      <a:pt x="192" y="252"/>
                    </a:lnTo>
                    <a:lnTo>
                      <a:pt x="170" y="230"/>
                    </a:lnTo>
                    <a:lnTo>
                      <a:pt x="149" y="207"/>
                    </a:lnTo>
                    <a:lnTo>
                      <a:pt x="129" y="182"/>
                    </a:lnTo>
                    <a:lnTo>
                      <a:pt x="113" y="155"/>
                    </a:lnTo>
                    <a:lnTo>
                      <a:pt x="99" y="127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66"/>
              <p:cNvSpPr>
                <a:spLocks/>
              </p:cNvSpPr>
              <p:nvPr/>
            </p:nvSpPr>
            <p:spPr bwMode="auto">
              <a:xfrm>
                <a:off x="-340" y="1677"/>
                <a:ext cx="25" cy="2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5" y="14"/>
                  </a:cxn>
                  <a:cxn ang="0">
                    <a:pos x="12" y="18"/>
                  </a:cxn>
                  <a:cxn ang="0">
                    <a:pos x="20" y="25"/>
                  </a:cxn>
                  <a:cxn ang="0">
                    <a:pos x="29" y="30"/>
                  </a:cxn>
                  <a:cxn ang="0">
                    <a:pos x="24" y="31"/>
                  </a:cxn>
                  <a:cxn ang="0">
                    <a:pos x="20" y="31"/>
                  </a:cxn>
                  <a:cxn ang="0">
                    <a:pos x="17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2" y="34"/>
                  </a:cxn>
                  <a:cxn ang="0">
                    <a:pos x="11" y="36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7" y="44"/>
                  </a:cxn>
                  <a:cxn ang="0">
                    <a:pos x="46" y="41"/>
                  </a:cxn>
                  <a:cxn ang="0">
                    <a:pos x="47" y="41"/>
                  </a:cxn>
                  <a:cxn ang="0">
                    <a:pos x="50" y="40"/>
                  </a:cxn>
                  <a:cxn ang="0">
                    <a:pos x="51" y="38"/>
                  </a:cxn>
                  <a:cxn ang="0">
                    <a:pos x="51" y="36"/>
                  </a:cxn>
                  <a:cxn ang="0">
                    <a:pos x="51" y="35"/>
                  </a:cxn>
                  <a:cxn ang="0">
                    <a:pos x="51" y="33"/>
                  </a:cxn>
                  <a:cxn ang="0">
                    <a:pos x="50" y="31"/>
                  </a:cxn>
                  <a:cxn ang="0">
                    <a:pos x="49" y="30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</a:cxnLst>
                <a:rect l="0" t="0" r="r" b="b"/>
                <a:pathLst>
                  <a:path w="51" h="44">
                    <a:moveTo>
                      <a:pt x="1" y="3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2" y="18"/>
                    </a:lnTo>
                    <a:lnTo>
                      <a:pt x="20" y="25"/>
                    </a:lnTo>
                    <a:lnTo>
                      <a:pt x="29" y="30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50" y="40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30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67"/>
              <p:cNvSpPr>
                <a:spLocks/>
              </p:cNvSpPr>
              <p:nvPr/>
            </p:nvSpPr>
            <p:spPr bwMode="auto">
              <a:xfrm>
                <a:off x="-335" y="1765"/>
                <a:ext cx="48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3" y="141"/>
                  </a:cxn>
                  <a:cxn ang="0">
                    <a:pos x="36" y="119"/>
                  </a:cxn>
                  <a:cxn ang="0">
                    <a:pos x="44" y="98"/>
                  </a:cxn>
                  <a:cxn ang="0">
                    <a:pos x="54" y="79"/>
                  </a:cxn>
                  <a:cxn ang="0">
                    <a:pos x="65" y="61"/>
                  </a:cxn>
                  <a:cxn ang="0">
                    <a:pos x="77" y="46"/>
                  </a:cxn>
                  <a:cxn ang="0">
                    <a:pos x="86" y="34"/>
                  </a:cxn>
                  <a:cxn ang="0">
                    <a:pos x="93" y="27"/>
                  </a:cxn>
                  <a:cxn ang="0">
                    <a:pos x="95" y="23"/>
                  </a:cxn>
                  <a:cxn ang="0">
                    <a:pos x="72" y="0"/>
                  </a:cxn>
                  <a:cxn ang="0">
                    <a:pos x="69" y="4"/>
                  </a:cxn>
                  <a:cxn ang="0">
                    <a:pos x="59" y="13"/>
                  </a:cxn>
                  <a:cxn ang="0">
                    <a:pos x="49" y="27"/>
                  </a:cxn>
                  <a:cxn ang="0">
                    <a:pos x="36" y="44"/>
                  </a:cxn>
                  <a:cxn ang="0">
                    <a:pos x="24" y="65"/>
                  </a:cxn>
                  <a:cxn ang="0">
                    <a:pos x="12" y="88"/>
                  </a:cxn>
                  <a:cxn ang="0">
                    <a:pos x="4" y="113"/>
                  </a:cxn>
                  <a:cxn ang="0">
                    <a:pos x="0" y="139"/>
                  </a:cxn>
                </a:cxnLst>
                <a:rect l="0" t="0" r="r" b="b"/>
                <a:pathLst>
                  <a:path w="95" h="141">
                    <a:moveTo>
                      <a:pt x="0" y="139"/>
                    </a:moveTo>
                    <a:lnTo>
                      <a:pt x="33" y="141"/>
                    </a:lnTo>
                    <a:lnTo>
                      <a:pt x="36" y="119"/>
                    </a:lnTo>
                    <a:lnTo>
                      <a:pt x="44" y="98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77" y="46"/>
                    </a:lnTo>
                    <a:lnTo>
                      <a:pt x="86" y="34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59" y="13"/>
                    </a:lnTo>
                    <a:lnTo>
                      <a:pt x="49" y="27"/>
                    </a:lnTo>
                    <a:lnTo>
                      <a:pt x="36" y="44"/>
                    </a:lnTo>
                    <a:lnTo>
                      <a:pt x="24" y="65"/>
                    </a:lnTo>
                    <a:lnTo>
                      <a:pt x="12" y="88"/>
                    </a:lnTo>
                    <a:lnTo>
                      <a:pt x="4" y="11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68"/>
              <p:cNvSpPr>
                <a:spLocks/>
              </p:cNvSpPr>
              <p:nvPr/>
            </p:nvSpPr>
            <p:spPr bwMode="auto">
              <a:xfrm>
                <a:off x="-410" y="1829"/>
                <a:ext cx="166" cy="361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16" y="0"/>
                  </a:cxn>
                  <a:cxn ang="0">
                    <a:pos x="14" y="14"/>
                  </a:cxn>
                  <a:cxn ang="0">
                    <a:pos x="11" y="28"/>
                  </a:cxn>
                  <a:cxn ang="0">
                    <a:pos x="8" y="67"/>
                  </a:cxn>
                  <a:cxn ang="0">
                    <a:pos x="3" y="129"/>
                  </a:cxn>
                  <a:cxn ang="0">
                    <a:pos x="0" y="212"/>
                  </a:cxn>
                  <a:cxn ang="0">
                    <a:pos x="1" y="314"/>
                  </a:cxn>
                  <a:cxn ang="0">
                    <a:pos x="7" y="431"/>
                  </a:cxn>
                  <a:cxn ang="0">
                    <a:pos x="19" y="563"/>
                  </a:cxn>
                  <a:cxn ang="0">
                    <a:pos x="41" y="709"/>
                  </a:cxn>
                  <a:cxn ang="0">
                    <a:pos x="44" y="722"/>
                  </a:cxn>
                  <a:cxn ang="0">
                    <a:pos x="330" y="722"/>
                  </a:cxn>
                  <a:cxn ang="0">
                    <a:pos x="326" y="703"/>
                  </a:cxn>
                  <a:cxn ang="0">
                    <a:pos x="314" y="648"/>
                  </a:cxn>
                  <a:cxn ang="0">
                    <a:pos x="304" y="581"/>
                  </a:cxn>
                  <a:cxn ang="0">
                    <a:pos x="293" y="504"/>
                  </a:cxn>
                  <a:cxn ang="0">
                    <a:pos x="287" y="418"/>
                  </a:cxn>
                  <a:cxn ang="0">
                    <a:pos x="283" y="326"/>
                  </a:cxn>
                  <a:cxn ang="0">
                    <a:pos x="284" y="228"/>
                  </a:cxn>
                  <a:cxn ang="0">
                    <a:pos x="292" y="125"/>
                  </a:cxn>
                  <a:cxn ang="0">
                    <a:pos x="307" y="19"/>
                  </a:cxn>
                  <a:cxn ang="0">
                    <a:pos x="311" y="0"/>
                  </a:cxn>
                  <a:cxn ang="0">
                    <a:pos x="291" y="0"/>
                  </a:cxn>
                </a:cxnLst>
                <a:rect l="0" t="0" r="r" b="b"/>
                <a:pathLst>
                  <a:path w="330" h="722">
                    <a:moveTo>
                      <a:pt x="291" y="0"/>
                    </a:moveTo>
                    <a:lnTo>
                      <a:pt x="16" y="0"/>
                    </a:lnTo>
                    <a:lnTo>
                      <a:pt x="14" y="14"/>
                    </a:lnTo>
                    <a:lnTo>
                      <a:pt x="11" y="28"/>
                    </a:lnTo>
                    <a:lnTo>
                      <a:pt x="8" y="67"/>
                    </a:lnTo>
                    <a:lnTo>
                      <a:pt x="3" y="129"/>
                    </a:lnTo>
                    <a:lnTo>
                      <a:pt x="0" y="212"/>
                    </a:lnTo>
                    <a:lnTo>
                      <a:pt x="1" y="314"/>
                    </a:lnTo>
                    <a:lnTo>
                      <a:pt x="7" y="431"/>
                    </a:lnTo>
                    <a:lnTo>
                      <a:pt x="19" y="563"/>
                    </a:lnTo>
                    <a:lnTo>
                      <a:pt x="41" y="709"/>
                    </a:lnTo>
                    <a:lnTo>
                      <a:pt x="44" y="722"/>
                    </a:lnTo>
                    <a:lnTo>
                      <a:pt x="330" y="722"/>
                    </a:lnTo>
                    <a:lnTo>
                      <a:pt x="326" y="703"/>
                    </a:lnTo>
                    <a:lnTo>
                      <a:pt x="314" y="648"/>
                    </a:lnTo>
                    <a:lnTo>
                      <a:pt x="304" y="581"/>
                    </a:lnTo>
                    <a:lnTo>
                      <a:pt x="293" y="504"/>
                    </a:lnTo>
                    <a:lnTo>
                      <a:pt x="287" y="418"/>
                    </a:lnTo>
                    <a:lnTo>
                      <a:pt x="283" y="326"/>
                    </a:lnTo>
                    <a:lnTo>
                      <a:pt x="284" y="228"/>
                    </a:lnTo>
                    <a:lnTo>
                      <a:pt x="292" y="125"/>
                    </a:lnTo>
                    <a:lnTo>
                      <a:pt x="307" y="19"/>
                    </a:lnTo>
                    <a:lnTo>
                      <a:pt x="31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69"/>
              <p:cNvSpPr>
                <a:spLocks/>
              </p:cNvSpPr>
              <p:nvPr/>
            </p:nvSpPr>
            <p:spPr bwMode="auto">
              <a:xfrm>
                <a:off x="-393" y="1845"/>
                <a:ext cx="129" cy="32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0" y="70"/>
                  </a:cxn>
                  <a:cxn ang="0">
                    <a:pos x="223" y="139"/>
                  </a:cxn>
                  <a:cxn ang="0">
                    <a:pos x="220" y="206"/>
                  </a:cxn>
                  <a:cxn ang="0">
                    <a:pos x="219" y="270"/>
                  </a:cxn>
                  <a:cxn ang="0">
                    <a:pos x="220" y="329"/>
                  </a:cxn>
                  <a:cxn ang="0">
                    <a:pos x="222" y="386"/>
                  </a:cxn>
                  <a:cxn ang="0">
                    <a:pos x="227" y="440"/>
                  </a:cxn>
                  <a:cxn ang="0">
                    <a:pos x="232" y="491"/>
                  </a:cxn>
                  <a:cxn ang="0">
                    <a:pos x="237" y="538"/>
                  </a:cxn>
                  <a:cxn ang="0">
                    <a:pos x="244" y="582"/>
                  </a:cxn>
                  <a:cxn ang="0">
                    <a:pos x="252" y="622"/>
                  </a:cxn>
                  <a:cxn ang="0">
                    <a:pos x="259" y="658"/>
                  </a:cxn>
                  <a:cxn ang="0">
                    <a:pos x="251" y="658"/>
                  </a:cxn>
                  <a:cxn ang="0">
                    <a:pos x="242" y="658"/>
                  </a:cxn>
                  <a:cxn ang="0">
                    <a:pos x="229" y="658"/>
                  </a:cxn>
                  <a:cxn ang="0">
                    <a:pos x="214" y="658"/>
                  </a:cxn>
                  <a:cxn ang="0">
                    <a:pos x="198" y="658"/>
                  </a:cxn>
                  <a:cxn ang="0">
                    <a:pos x="181" y="658"/>
                  </a:cxn>
                  <a:cxn ang="0">
                    <a:pos x="164" y="658"/>
                  </a:cxn>
                  <a:cxn ang="0">
                    <a:pos x="145" y="658"/>
                  </a:cxn>
                  <a:cxn ang="0">
                    <a:pos x="127" y="658"/>
                  </a:cxn>
                  <a:cxn ang="0">
                    <a:pos x="109" y="658"/>
                  </a:cxn>
                  <a:cxn ang="0">
                    <a:pos x="93" y="658"/>
                  </a:cxn>
                  <a:cxn ang="0">
                    <a:pos x="78" y="658"/>
                  </a:cxn>
                  <a:cxn ang="0">
                    <a:pos x="65" y="658"/>
                  </a:cxn>
                  <a:cxn ang="0">
                    <a:pos x="53" y="658"/>
                  </a:cxn>
                  <a:cxn ang="0">
                    <a:pos x="44" y="658"/>
                  </a:cxn>
                  <a:cxn ang="0">
                    <a:pos x="38" y="658"/>
                  </a:cxn>
                  <a:cxn ang="0">
                    <a:pos x="28" y="594"/>
                  </a:cxn>
                  <a:cxn ang="0">
                    <a:pos x="20" y="533"/>
                  </a:cxn>
                  <a:cxn ang="0">
                    <a:pos x="13" y="473"/>
                  </a:cxn>
                  <a:cxn ang="0">
                    <a:pos x="8" y="415"/>
                  </a:cxn>
                  <a:cxn ang="0">
                    <a:pos x="5" y="361"/>
                  </a:cxn>
                  <a:cxn ang="0">
                    <a:pos x="2" y="310"/>
                  </a:cxn>
                  <a:cxn ang="0">
                    <a:pos x="0" y="262"/>
                  </a:cxn>
                  <a:cxn ang="0">
                    <a:pos x="0" y="217"/>
                  </a:cxn>
                  <a:cxn ang="0">
                    <a:pos x="1" y="141"/>
                  </a:cxn>
                  <a:cxn ang="0">
                    <a:pos x="5" y="78"/>
                  </a:cxn>
                  <a:cxn ang="0">
                    <a:pos x="8" y="3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53" y="0"/>
                  </a:cxn>
                  <a:cxn ang="0">
                    <a:pos x="69" y="0"/>
                  </a:cxn>
                  <a:cxn ang="0">
                    <a:pos x="86" y="0"/>
                  </a:cxn>
                  <a:cxn ang="0">
                    <a:pos x="105" y="0"/>
                  </a:cxn>
                  <a:cxn ang="0">
                    <a:pos x="123" y="0"/>
                  </a:cxn>
                  <a:cxn ang="0">
                    <a:pos x="142" y="0"/>
                  </a:cxn>
                  <a:cxn ang="0">
                    <a:pos x="160" y="0"/>
                  </a:cxn>
                  <a:cxn ang="0">
                    <a:pos x="179" y="0"/>
                  </a:cxn>
                  <a:cxn ang="0">
                    <a:pos x="195" y="0"/>
                  </a:cxn>
                  <a:cxn ang="0">
                    <a:pos x="210" y="0"/>
                  </a:cxn>
                  <a:cxn ang="0">
                    <a:pos x="223" y="0"/>
                  </a:cxn>
                  <a:cxn ang="0">
                    <a:pos x="234" y="0"/>
                  </a:cxn>
                  <a:cxn ang="0">
                    <a:pos x="241" y="0"/>
                  </a:cxn>
                </a:cxnLst>
                <a:rect l="0" t="0" r="r" b="b"/>
                <a:pathLst>
                  <a:path w="259" h="658">
                    <a:moveTo>
                      <a:pt x="241" y="0"/>
                    </a:moveTo>
                    <a:lnTo>
                      <a:pt x="230" y="70"/>
                    </a:lnTo>
                    <a:lnTo>
                      <a:pt x="223" y="139"/>
                    </a:lnTo>
                    <a:lnTo>
                      <a:pt x="220" y="206"/>
                    </a:lnTo>
                    <a:lnTo>
                      <a:pt x="219" y="270"/>
                    </a:lnTo>
                    <a:lnTo>
                      <a:pt x="220" y="329"/>
                    </a:lnTo>
                    <a:lnTo>
                      <a:pt x="222" y="386"/>
                    </a:lnTo>
                    <a:lnTo>
                      <a:pt x="227" y="440"/>
                    </a:lnTo>
                    <a:lnTo>
                      <a:pt x="232" y="491"/>
                    </a:lnTo>
                    <a:lnTo>
                      <a:pt x="237" y="538"/>
                    </a:lnTo>
                    <a:lnTo>
                      <a:pt x="244" y="582"/>
                    </a:lnTo>
                    <a:lnTo>
                      <a:pt x="252" y="622"/>
                    </a:lnTo>
                    <a:lnTo>
                      <a:pt x="259" y="658"/>
                    </a:lnTo>
                    <a:lnTo>
                      <a:pt x="251" y="658"/>
                    </a:lnTo>
                    <a:lnTo>
                      <a:pt x="242" y="658"/>
                    </a:lnTo>
                    <a:lnTo>
                      <a:pt x="229" y="658"/>
                    </a:lnTo>
                    <a:lnTo>
                      <a:pt x="214" y="658"/>
                    </a:lnTo>
                    <a:lnTo>
                      <a:pt x="198" y="658"/>
                    </a:lnTo>
                    <a:lnTo>
                      <a:pt x="181" y="658"/>
                    </a:lnTo>
                    <a:lnTo>
                      <a:pt x="164" y="658"/>
                    </a:lnTo>
                    <a:lnTo>
                      <a:pt x="145" y="658"/>
                    </a:lnTo>
                    <a:lnTo>
                      <a:pt x="127" y="658"/>
                    </a:lnTo>
                    <a:lnTo>
                      <a:pt x="109" y="658"/>
                    </a:lnTo>
                    <a:lnTo>
                      <a:pt x="93" y="658"/>
                    </a:lnTo>
                    <a:lnTo>
                      <a:pt x="78" y="658"/>
                    </a:lnTo>
                    <a:lnTo>
                      <a:pt x="65" y="658"/>
                    </a:lnTo>
                    <a:lnTo>
                      <a:pt x="53" y="658"/>
                    </a:lnTo>
                    <a:lnTo>
                      <a:pt x="44" y="658"/>
                    </a:lnTo>
                    <a:lnTo>
                      <a:pt x="38" y="658"/>
                    </a:lnTo>
                    <a:lnTo>
                      <a:pt x="28" y="594"/>
                    </a:lnTo>
                    <a:lnTo>
                      <a:pt x="20" y="533"/>
                    </a:lnTo>
                    <a:lnTo>
                      <a:pt x="13" y="473"/>
                    </a:lnTo>
                    <a:lnTo>
                      <a:pt x="8" y="415"/>
                    </a:lnTo>
                    <a:lnTo>
                      <a:pt x="5" y="361"/>
                    </a:lnTo>
                    <a:lnTo>
                      <a:pt x="2" y="310"/>
                    </a:lnTo>
                    <a:lnTo>
                      <a:pt x="0" y="262"/>
                    </a:lnTo>
                    <a:lnTo>
                      <a:pt x="0" y="217"/>
                    </a:lnTo>
                    <a:lnTo>
                      <a:pt x="1" y="141"/>
                    </a:lnTo>
                    <a:lnTo>
                      <a:pt x="5" y="78"/>
                    </a:lnTo>
                    <a:lnTo>
                      <a:pt x="8" y="3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53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5" y="0"/>
                    </a:lnTo>
                    <a:lnTo>
                      <a:pt x="123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70"/>
              <p:cNvSpPr>
                <a:spLocks/>
              </p:cNvSpPr>
              <p:nvPr/>
            </p:nvSpPr>
            <p:spPr bwMode="auto">
              <a:xfrm>
                <a:off x="-274" y="1847"/>
                <a:ext cx="43" cy="9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7" y="150"/>
                  </a:cxn>
                  <a:cxn ang="0">
                    <a:pos x="0" y="197"/>
                  </a:cxn>
                  <a:cxn ang="0">
                    <a:pos x="0" y="175"/>
                  </a:cxn>
                  <a:cxn ang="0">
                    <a:pos x="3" y="122"/>
                  </a:cxn>
                  <a:cxn ang="0">
                    <a:pos x="10" y="58"/>
                  </a:cxn>
                  <a:cxn ang="0">
                    <a:pos x="22" y="0"/>
                  </a:cxn>
                </a:cxnLst>
                <a:rect l="0" t="0" r="r" b="b"/>
                <a:pathLst>
                  <a:path w="87" h="197">
                    <a:moveTo>
                      <a:pt x="22" y="0"/>
                    </a:moveTo>
                    <a:lnTo>
                      <a:pt x="87" y="150"/>
                    </a:lnTo>
                    <a:lnTo>
                      <a:pt x="0" y="197"/>
                    </a:lnTo>
                    <a:lnTo>
                      <a:pt x="0" y="175"/>
                    </a:lnTo>
                    <a:lnTo>
                      <a:pt x="3" y="122"/>
                    </a:lnTo>
                    <a:lnTo>
                      <a:pt x="10" y="5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71"/>
              <p:cNvSpPr>
                <a:spLocks/>
              </p:cNvSpPr>
              <p:nvPr/>
            </p:nvSpPr>
            <p:spPr bwMode="auto">
              <a:xfrm>
                <a:off x="-282" y="1829"/>
                <a:ext cx="61" cy="13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24" y="194"/>
                  </a:cxn>
                  <a:cxn ang="0">
                    <a:pos x="0" y="262"/>
                  </a:cxn>
                  <a:cxn ang="0">
                    <a:pos x="0" y="234"/>
                  </a:cxn>
                  <a:cxn ang="0">
                    <a:pos x="0" y="209"/>
                  </a:cxn>
                  <a:cxn ang="0">
                    <a:pos x="3" y="155"/>
                  </a:cxn>
                  <a:cxn ang="0">
                    <a:pos x="10" y="90"/>
                  </a:cxn>
                  <a:cxn ang="0">
                    <a:pos x="23" y="31"/>
                  </a:cxn>
                  <a:cxn ang="0">
                    <a:pos x="36" y="4"/>
                  </a:cxn>
                  <a:cxn ang="0">
                    <a:pos x="54" y="0"/>
                  </a:cxn>
                </a:cxnLst>
                <a:rect l="0" t="0" r="r" b="b"/>
                <a:pathLst>
                  <a:path w="124" h="262">
                    <a:moveTo>
                      <a:pt x="54" y="0"/>
                    </a:moveTo>
                    <a:lnTo>
                      <a:pt x="124" y="194"/>
                    </a:lnTo>
                    <a:lnTo>
                      <a:pt x="0" y="262"/>
                    </a:lnTo>
                    <a:lnTo>
                      <a:pt x="0" y="234"/>
                    </a:lnTo>
                    <a:lnTo>
                      <a:pt x="0" y="209"/>
                    </a:lnTo>
                    <a:lnTo>
                      <a:pt x="3" y="155"/>
                    </a:lnTo>
                    <a:lnTo>
                      <a:pt x="10" y="90"/>
                    </a:lnTo>
                    <a:lnTo>
                      <a:pt x="23" y="31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72"/>
              <p:cNvSpPr>
                <a:spLocks/>
              </p:cNvSpPr>
              <p:nvPr/>
            </p:nvSpPr>
            <p:spPr bwMode="auto">
              <a:xfrm>
                <a:off x="-454" y="1845"/>
                <a:ext cx="58" cy="10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32"/>
                  </a:cxn>
                  <a:cxn ang="0">
                    <a:pos x="67" y="202"/>
                  </a:cxn>
                  <a:cxn ang="0">
                    <a:pos x="115" y="163"/>
                  </a:cxn>
                  <a:cxn ang="0">
                    <a:pos x="114" y="0"/>
                  </a:cxn>
                </a:cxnLst>
                <a:rect l="0" t="0" r="r" b="b"/>
                <a:pathLst>
                  <a:path w="115" h="202">
                    <a:moveTo>
                      <a:pt x="114" y="0"/>
                    </a:moveTo>
                    <a:lnTo>
                      <a:pt x="0" y="132"/>
                    </a:lnTo>
                    <a:lnTo>
                      <a:pt x="67" y="202"/>
                    </a:lnTo>
                    <a:lnTo>
                      <a:pt x="115" y="16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73"/>
              <p:cNvSpPr>
                <a:spLocks/>
              </p:cNvSpPr>
              <p:nvPr/>
            </p:nvSpPr>
            <p:spPr bwMode="auto">
              <a:xfrm>
                <a:off x="-464" y="1829"/>
                <a:ext cx="75" cy="133"/>
              </a:xfrm>
              <a:custGeom>
                <a:avLst/>
                <a:gdLst/>
                <a:ahLst/>
                <a:cxnLst>
                  <a:cxn ang="0">
                    <a:pos x="149" y="31"/>
                  </a:cxn>
                  <a:cxn ang="0">
                    <a:pos x="134" y="211"/>
                  </a:cxn>
                  <a:cxn ang="0">
                    <a:pos x="88" y="266"/>
                  </a:cxn>
                  <a:cxn ang="0">
                    <a:pos x="0" y="170"/>
                  </a:cxn>
                  <a:cxn ang="0">
                    <a:pos x="123" y="0"/>
                  </a:cxn>
                  <a:cxn ang="0">
                    <a:pos x="149" y="31"/>
                  </a:cxn>
                </a:cxnLst>
                <a:rect l="0" t="0" r="r" b="b"/>
                <a:pathLst>
                  <a:path w="149" h="266">
                    <a:moveTo>
                      <a:pt x="149" y="31"/>
                    </a:moveTo>
                    <a:lnTo>
                      <a:pt x="134" y="211"/>
                    </a:lnTo>
                    <a:lnTo>
                      <a:pt x="88" y="266"/>
                    </a:lnTo>
                    <a:lnTo>
                      <a:pt x="0" y="170"/>
                    </a:lnTo>
                    <a:lnTo>
                      <a:pt x="123" y="0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74"/>
              <p:cNvSpPr>
                <a:spLocks/>
              </p:cNvSpPr>
              <p:nvPr/>
            </p:nvSpPr>
            <p:spPr bwMode="auto">
              <a:xfrm>
                <a:off x="-266" y="1855"/>
                <a:ext cx="25" cy="7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37"/>
                  </a:cxn>
                  <a:cxn ang="0">
                    <a:pos x="3" y="81"/>
                  </a:cxn>
                  <a:cxn ang="0">
                    <a:pos x="1" y="122"/>
                  </a:cxn>
                  <a:cxn ang="0">
                    <a:pos x="0" y="152"/>
                  </a:cxn>
                  <a:cxn ang="0">
                    <a:pos x="7" y="149"/>
                  </a:cxn>
                  <a:cxn ang="0">
                    <a:pos x="14" y="145"/>
                  </a:cxn>
                  <a:cxn ang="0">
                    <a:pos x="20" y="142"/>
                  </a:cxn>
                  <a:cxn ang="0">
                    <a:pos x="26" y="138"/>
                  </a:cxn>
                  <a:cxn ang="0">
                    <a:pos x="32" y="135"/>
                  </a:cxn>
                  <a:cxn ang="0">
                    <a:pos x="38" y="132"/>
                  </a:cxn>
                  <a:cxn ang="0">
                    <a:pos x="43" y="128"/>
                  </a:cxn>
                  <a:cxn ang="0">
                    <a:pos x="48" y="126"/>
                  </a:cxn>
                  <a:cxn ang="0">
                    <a:pos x="45" y="118"/>
                  </a:cxn>
                  <a:cxn ang="0">
                    <a:pos x="41" y="106"/>
                  </a:cxn>
                  <a:cxn ang="0">
                    <a:pos x="37" y="91"/>
                  </a:cxn>
                  <a:cxn ang="0">
                    <a:pos x="32" y="74"/>
                  </a:cxn>
                  <a:cxn ang="0">
                    <a:pos x="26" y="56"/>
                  </a:cxn>
                  <a:cxn ang="0">
                    <a:pos x="22" y="36"/>
                  </a:cxn>
                  <a:cxn ang="0">
                    <a:pos x="16" y="18"/>
                  </a:cxn>
                  <a:cxn ang="0">
                    <a:pos x="11" y="0"/>
                  </a:cxn>
                </a:cxnLst>
                <a:rect l="0" t="0" r="r" b="b"/>
                <a:pathLst>
                  <a:path w="48" h="152">
                    <a:moveTo>
                      <a:pt x="11" y="0"/>
                    </a:moveTo>
                    <a:lnTo>
                      <a:pt x="7" y="37"/>
                    </a:lnTo>
                    <a:lnTo>
                      <a:pt x="3" y="81"/>
                    </a:lnTo>
                    <a:lnTo>
                      <a:pt x="1" y="122"/>
                    </a:lnTo>
                    <a:lnTo>
                      <a:pt x="0" y="152"/>
                    </a:lnTo>
                    <a:lnTo>
                      <a:pt x="7" y="149"/>
                    </a:lnTo>
                    <a:lnTo>
                      <a:pt x="14" y="145"/>
                    </a:lnTo>
                    <a:lnTo>
                      <a:pt x="20" y="142"/>
                    </a:lnTo>
                    <a:lnTo>
                      <a:pt x="26" y="138"/>
                    </a:lnTo>
                    <a:lnTo>
                      <a:pt x="32" y="135"/>
                    </a:lnTo>
                    <a:lnTo>
                      <a:pt x="38" y="132"/>
                    </a:lnTo>
                    <a:lnTo>
                      <a:pt x="43" y="128"/>
                    </a:lnTo>
                    <a:lnTo>
                      <a:pt x="48" y="126"/>
                    </a:lnTo>
                    <a:lnTo>
                      <a:pt x="45" y="118"/>
                    </a:lnTo>
                    <a:lnTo>
                      <a:pt x="41" y="106"/>
                    </a:lnTo>
                    <a:lnTo>
                      <a:pt x="37" y="91"/>
                    </a:lnTo>
                    <a:lnTo>
                      <a:pt x="32" y="74"/>
                    </a:lnTo>
                    <a:lnTo>
                      <a:pt x="26" y="56"/>
                    </a:lnTo>
                    <a:lnTo>
                      <a:pt x="22" y="36"/>
                    </a:lnTo>
                    <a:lnTo>
                      <a:pt x="16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75"/>
              <p:cNvSpPr>
                <a:spLocks/>
              </p:cNvSpPr>
              <p:nvPr/>
            </p:nvSpPr>
            <p:spPr bwMode="auto">
              <a:xfrm>
                <a:off x="-446" y="1845"/>
                <a:ext cx="58" cy="96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4" y="14"/>
                  </a:cxn>
                  <a:cxn ang="0">
                    <a:pos x="89" y="33"/>
                  </a:cxn>
                  <a:cxn ang="0">
                    <a:pos x="70" y="53"/>
                  </a:cxn>
                  <a:cxn ang="0">
                    <a:pos x="52" y="74"/>
                  </a:cxn>
                  <a:cxn ang="0">
                    <a:pos x="35" y="95"/>
                  </a:cxn>
                  <a:cxn ang="0">
                    <a:pos x="19" y="112"/>
                  </a:cxn>
                  <a:cxn ang="0">
                    <a:pos x="7" y="126"/>
                  </a:cxn>
                  <a:cxn ang="0">
                    <a:pos x="0" y="134"/>
                  </a:cxn>
                  <a:cxn ang="0">
                    <a:pos x="5" y="140"/>
                  </a:cxn>
                  <a:cxn ang="0">
                    <a:pos x="12" y="147"/>
                  </a:cxn>
                  <a:cxn ang="0">
                    <a:pos x="19" y="155"/>
                  </a:cxn>
                  <a:cxn ang="0">
                    <a:pos x="28" y="163"/>
                  </a:cxn>
                  <a:cxn ang="0">
                    <a:pos x="36" y="172"/>
                  </a:cxn>
                  <a:cxn ang="0">
                    <a:pos x="43" y="180"/>
                  </a:cxn>
                  <a:cxn ang="0">
                    <a:pos x="50" y="187"/>
                  </a:cxn>
                  <a:cxn ang="0">
                    <a:pos x="54" y="193"/>
                  </a:cxn>
                  <a:cxn ang="0">
                    <a:pos x="60" y="188"/>
                  </a:cxn>
                  <a:cxn ang="0">
                    <a:pos x="67" y="180"/>
                  </a:cxn>
                  <a:cxn ang="0">
                    <a:pos x="76" y="171"/>
                  </a:cxn>
                  <a:cxn ang="0">
                    <a:pos x="85" y="161"/>
                  </a:cxn>
                  <a:cxn ang="0">
                    <a:pos x="95" y="151"/>
                  </a:cxn>
                  <a:cxn ang="0">
                    <a:pos x="103" y="142"/>
                  </a:cxn>
                  <a:cxn ang="0">
                    <a:pos x="108" y="135"/>
                  </a:cxn>
                  <a:cxn ang="0">
                    <a:pos x="113" y="132"/>
                  </a:cxn>
                  <a:cxn ang="0">
                    <a:pos x="114" y="113"/>
                  </a:cxn>
                  <a:cxn ang="0">
                    <a:pos x="115" y="78"/>
                  </a:cxn>
                  <a:cxn ang="0">
                    <a:pos x="117" y="36"/>
                  </a:cxn>
                  <a:cxn ang="0">
                    <a:pos x="117" y="0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04" y="14"/>
                    </a:lnTo>
                    <a:lnTo>
                      <a:pt x="89" y="33"/>
                    </a:lnTo>
                    <a:lnTo>
                      <a:pt x="70" y="53"/>
                    </a:lnTo>
                    <a:lnTo>
                      <a:pt x="52" y="74"/>
                    </a:lnTo>
                    <a:lnTo>
                      <a:pt x="35" y="95"/>
                    </a:lnTo>
                    <a:lnTo>
                      <a:pt x="19" y="112"/>
                    </a:lnTo>
                    <a:lnTo>
                      <a:pt x="7" y="126"/>
                    </a:lnTo>
                    <a:lnTo>
                      <a:pt x="0" y="134"/>
                    </a:lnTo>
                    <a:lnTo>
                      <a:pt x="5" y="140"/>
                    </a:lnTo>
                    <a:lnTo>
                      <a:pt x="12" y="147"/>
                    </a:lnTo>
                    <a:lnTo>
                      <a:pt x="19" y="155"/>
                    </a:lnTo>
                    <a:lnTo>
                      <a:pt x="28" y="163"/>
                    </a:lnTo>
                    <a:lnTo>
                      <a:pt x="36" y="172"/>
                    </a:lnTo>
                    <a:lnTo>
                      <a:pt x="43" y="180"/>
                    </a:lnTo>
                    <a:lnTo>
                      <a:pt x="50" y="187"/>
                    </a:lnTo>
                    <a:lnTo>
                      <a:pt x="54" y="193"/>
                    </a:lnTo>
                    <a:lnTo>
                      <a:pt x="60" y="188"/>
                    </a:lnTo>
                    <a:lnTo>
                      <a:pt x="67" y="180"/>
                    </a:lnTo>
                    <a:lnTo>
                      <a:pt x="76" y="171"/>
                    </a:lnTo>
                    <a:lnTo>
                      <a:pt x="85" y="161"/>
                    </a:lnTo>
                    <a:lnTo>
                      <a:pt x="95" y="151"/>
                    </a:lnTo>
                    <a:lnTo>
                      <a:pt x="103" y="142"/>
                    </a:lnTo>
                    <a:lnTo>
                      <a:pt x="108" y="135"/>
                    </a:lnTo>
                    <a:lnTo>
                      <a:pt x="113" y="132"/>
                    </a:lnTo>
                    <a:lnTo>
                      <a:pt x="114" y="113"/>
                    </a:lnTo>
                    <a:lnTo>
                      <a:pt x="115" y="78"/>
                    </a:lnTo>
                    <a:lnTo>
                      <a:pt x="117" y="3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76"/>
              <p:cNvSpPr>
                <a:spLocks/>
              </p:cNvSpPr>
              <p:nvPr/>
            </p:nvSpPr>
            <p:spPr bwMode="auto">
              <a:xfrm>
                <a:off x="-183" y="1657"/>
                <a:ext cx="101" cy="7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2" y="32"/>
                  </a:cxn>
                  <a:cxn ang="0">
                    <a:pos x="18" y="33"/>
                  </a:cxn>
                  <a:cxn ang="0">
                    <a:pos x="32" y="37"/>
                  </a:cxn>
                  <a:cxn ang="0">
                    <a:pos x="51" y="44"/>
                  </a:cxn>
                  <a:cxn ang="0">
                    <a:pos x="76" y="54"/>
                  </a:cxn>
                  <a:cxn ang="0">
                    <a:pos x="102" y="69"/>
                  </a:cxn>
                  <a:cxn ang="0">
                    <a:pos x="127" y="89"/>
                  </a:cxn>
                  <a:cxn ang="0">
                    <a:pos x="152" y="114"/>
                  </a:cxn>
                  <a:cxn ang="0">
                    <a:pos x="170" y="145"/>
                  </a:cxn>
                  <a:cxn ang="0">
                    <a:pos x="173" y="150"/>
                  </a:cxn>
                  <a:cxn ang="0">
                    <a:pos x="179" y="153"/>
                  </a:cxn>
                  <a:cxn ang="0">
                    <a:pos x="185" y="154"/>
                  </a:cxn>
                  <a:cxn ang="0">
                    <a:pos x="192" y="153"/>
                  </a:cxn>
                  <a:cxn ang="0">
                    <a:pos x="197" y="149"/>
                  </a:cxn>
                  <a:cxn ang="0">
                    <a:pos x="200" y="144"/>
                  </a:cxn>
                  <a:cxn ang="0">
                    <a:pos x="201" y="137"/>
                  </a:cxn>
                  <a:cxn ang="0">
                    <a:pos x="200" y="131"/>
                  </a:cxn>
                  <a:cxn ang="0">
                    <a:pos x="178" y="94"/>
                  </a:cxn>
                  <a:cxn ang="0">
                    <a:pos x="150" y="66"/>
                  </a:cxn>
                  <a:cxn ang="0">
                    <a:pos x="122" y="43"/>
                  </a:cxn>
                  <a:cxn ang="0">
                    <a:pos x="92" y="25"/>
                  </a:cxn>
                  <a:cxn ang="0">
                    <a:pos x="65" y="14"/>
                  </a:cxn>
                  <a:cxn ang="0">
                    <a:pos x="42" y="6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7"/>
                  </a:cxn>
                  <a:cxn ang="0">
                    <a:pos x="0" y="13"/>
                  </a:cxn>
                </a:cxnLst>
                <a:rect l="0" t="0" r="r" b="b"/>
                <a:pathLst>
                  <a:path w="201" h="154">
                    <a:moveTo>
                      <a:pt x="0" y="13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8" y="33"/>
                    </a:lnTo>
                    <a:lnTo>
                      <a:pt x="32" y="37"/>
                    </a:lnTo>
                    <a:lnTo>
                      <a:pt x="51" y="44"/>
                    </a:lnTo>
                    <a:lnTo>
                      <a:pt x="76" y="54"/>
                    </a:lnTo>
                    <a:lnTo>
                      <a:pt x="102" y="69"/>
                    </a:lnTo>
                    <a:lnTo>
                      <a:pt x="127" y="89"/>
                    </a:lnTo>
                    <a:lnTo>
                      <a:pt x="152" y="114"/>
                    </a:lnTo>
                    <a:lnTo>
                      <a:pt x="170" y="145"/>
                    </a:lnTo>
                    <a:lnTo>
                      <a:pt x="173" y="150"/>
                    </a:lnTo>
                    <a:lnTo>
                      <a:pt x="179" y="153"/>
                    </a:lnTo>
                    <a:lnTo>
                      <a:pt x="185" y="154"/>
                    </a:lnTo>
                    <a:lnTo>
                      <a:pt x="192" y="153"/>
                    </a:lnTo>
                    <a:lnTo>
                      <a:pt x="197" y="149"/>
                    </a:lnTo>
                    <a:lnTo>
                      <a:pt x="200" y="144"/>
                    </a:lnTo>
                    <a:lnTo>
                      <a:pt x="201" y="137"/>
                    </a:lnTo>
                    <a:lnTo>
                      <a:pt x="200" y="131"/>
                    </a:lnTo>
                    <a:lnTo>
                      <a:pt x="178" y="94"/>
                    </a:lnTo>
                    <a:lnTo>
                      <a:pt x="150" y="66"/>
                    </a:lnTo>
                    <a:lnTo>
                      <a:pt x="122" y="43"/>
                    </a:lnTo>
                    <a:lnTo>
                      <a:pt x="92" y="25"/>
                    </a:lnTo>
                    <a:lnTo>
                      <a:pt x="65" y="14"/>
                    </a:lnTo>
                    <a:lnTo>
                      <a:pt x="42" y="6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77"/>
              <p:cNvSpPr>
                <a:spLocks/>
              </p:cNvSpPr>
              <p:nvPr/>
            </p:nvSpPr>
            <p:spPr bwMode="auto">
              <a:xfrm>
                <a:off x="-228" y="1616"/>
                <a:ext cx="88" cy="26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4" y="25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4" y="48"/>
                  </a:cxn>
                  <a:cxn ang="0">
                    <a:pos x="10" y="52"/>
                  </a:cxn>
                  <a:cxn ang="0">
                    <a:pos x="17" y="53"/>
                  </a:cxn>
                  <a:cxn ang="0">
                    <a:pos x="23" y="52"/>
                  </a:cxn>
                  <a:cxn ang="0">
                    <a:pos x="26" y="51"/>
                  </a:cxn>
                  <a:cxn ang="0">
                    <a:pos x="35" y="46"/>
                  </a:cxn>
                  <a:cxn ang="0">
                    <a:pos x="48" y="43"/>
                  </a:cxn>
                  <a:cxn ang="0">
                    <a:pos x="65" y="38"/>
                  </a:cxn>
                  <a:cxn ang="0">
                    <a:pos x="85" y="35"/>
                  </a:cxn>
                  <a:cxn ang="0">
                    <a:pos x="108" y="32"/>
                  </a:cxn>
                  <a:cxn ang="0">
                    <a:pos x="131" y="35"/>
                  </a:cxn>
                  <a:cxn ang="0">
                    <a:pos x="154" y="39"/>
                  </a:cxn>
                  <a:cxn ang="0">
                    <a:pos x="160" y="40"/>
                  </a:cxn>
                  <a:cxn ang="0">
                    <a:pos x="167" y="38"/>
                  </a:cxn>
                  <a:cxn ang="0">
                    <a:pos x="171" y="35"/>
                  </a:cxn>
                  <a:cxn ang="0">
                    <a:pos x="175" y="29"/>
                  </a:cxn>
                  <a:cxn ang="0">
                    <a:pos x="175" y="22"/>
                  </a:cxn>
                  <a:cxn ang="0">
                    <a:pos x="174" y="16"/>
                  </a:cxn>
                  <a:cxn ang="0">
                    <a:pos x="169" y="12"/>
                  </a:cxn>
                  <a:cxn ang="0">
                    <a:pos x="163" y="8"/>
                  </a:cxn>
                  <a:cxn ang="0">
                    <a:pos x="136" y="2"/>
                  </a:cxn>
                  <a:cxn ang="0">
                    <a:pos x="108" y="0"/>
                  </a:cxn>
                  <a:cxn ang="0">
                    <a:pos x="83" y="1"/>
                  </a:cxn>
                  <a:cxn ang="0">
                    <a:pos x="60" y="6"/>
                  </a:cxn>
                  <a:cxn ang="0">
                    <a:pos x="40" y="10"/>
                  </a:cxn>
                  <a:cxn ang="0">
                    <a:pos x="24" y="15"/>
                  </a:cxn>
                  <a:cxn ang="0">
                    <a:pos x="14" y="20"/>
                  </a:cxn>
                  <a:cxn ang="0">
                    <a:pos x="9" y="22"/>
                  </a:cxn>
                </a:cxnLst>
                <a:rect l="0" t="0" r="r" b="b"/>
                <a:pathLst>
                  <a:path w="175" h="53">
                    <a:moveTo>
                      <a:pt x="9" y="22"/>
                    </a:moveTo>
                    <a:lnTo>
                      <a:pt x="4" y="25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8"/>
                    </a:lnTo>
                    <a:lnTo>
                      <a:pt x="10" y="52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51"/>
                    </a:lnTo>
                    <a:lnTo>
                      <a:pt x="35" y="46"/>
                    </a:lnTo>
                    <a:lnTo>
                      <a:pt x="48" y="43"/>
                    </a:lnTo>
                    <a:lnTo>
                      <a:pt x="65" y="38"/>
                    </a:lnTo>
                    <a:lnTo>
                      <a:pt x="85" y="35"/>
                    </a:lnTo>
                    <a:lnTo>
                      <a:pt x="108" y="32"/>
                    </a:lnTo>
                    <a:lnTo>
                      <a:pt x="131" y="35"/>
                    </a:lnTo>
                    <a:lnTo>
                      <a:pt x="154" y="39"/>
                    </a:lnTo>
                    <a:lnTo>
                      <a:pt x="160" y="40"/>
                    </a:lnTo>
                    <a:lnTo>
                      <a:pt x="167" y="38"/>
                    </a:lnTo>
                    <a:lnTo>
                      <a:pt x="171" y="35"/>
                    </a:lnTo>
                    <a:lnTo>
                      <a:pt x="175" y="29"/>
                    </a:lnTo>
                    <a:lnTo>
                      <a:pt x="175" y="22"/>
                    </a:lnTo>
                    <a:lnTo>
                      <a:pt x="174" y="16"/>
                    </a:lnTo>
                    <a:lnTo>
                      <a:pt x="169" y="12"/>
                    </a:lnTo>
                    <a:lnTo>
                      <a:pt x="163" y="8"/>
                    </a:lnTo>
                    <a:lnTo>
                      <a:pt x="136" y="2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6"/>
                    </a:lnTo>
                    <a:lnTo>
                      <a:pt x="40" y="10"/>
                    </a:lnTo>
                    <a:lnTo>
                      <a:pt x="24" y="15"/>
                    </a:lnTo>
                    <a:lnTo>
                      <a:pt x="14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78"/>
              <p:cNvSpPr>
                <a:spLocks/>
              </p:cNvSpPr>
              <p:nvPr/>
            </p:nvSpPr>
            <p:spPr bwMode="auto">
              <a:xfrm>
                <a:off x="-540" y="2098"/>
                <a:ext cx="942" cy="447"/>
              </a:xfrm>
              <a:custGeom>
                <a:avLst/>
                <a:gdLst/>
                <a:ahLst/>
                <a:cxnLst>
                  <a:cxn ang="0">
                    <a:pos x="1235" y="0"/>
                  </a:cxn>
                  <a:cxn ang="0">
                    <a:pos x="1331" y="4"/>
                  </a:cxn>
                  <a:cxn ang="0">
                    <a:pos x="1424" y="10"/>
                  </a:cxn>
                  <a:cxn ang="0">
                    <a:pos x="1515" y="21"/>
                  </a:cxn>
                  <a:cxn ang="0">
                    <a:pos x="1604" y="34"/>
                  </a:cxn>
                  <a:cxn ang="0">
                    <a:pos x="1689" y="50"/>
                  </a:cxn>
                  <a:cxn ang="0">
                    <a:pos x="1769" y="68"/>
                  </a:cxn>
                  <a:cxn ang="0">
                    <a:pos x="1848" y="89"/>
                  </a:cxn>
                  <a:cxn ang="0">
                    <a:pos x="1870" y="143"/>
                  </a:cxn>
                  <a:cxn ang="0">
                    <a:pos x="1835" y="227"/>
                  </a:cxn>
                  <a:cxn ang="0">
                    <a:pos x="1795" y="306"/>
                  </a:cxn>
                  <a:cxn ang="0">
                    <a:pos x="1748" y="382"/>
                  </a:cxn>
                  <a:cxn ang="0">
                    <a:pos x="1696" y="455"/>
                  </a:cxn>
                  <a:cxn ang="0">
                    <a:pos x="1638" y="523"/>
                  </a:cxn>
                  <a:cxn ang="0">
                    <a:pos x="1576" y="585"/>
                  </a:cxn>
                  <a:cxn ang="0">
                    <a:pos x="1508" y="644"/>
                  </a:cxn>
                  <a:cxn ang="0">
                    <a:pos x="1437" y="697"/>
                  </a:cxn>
                  <a:cxn ang="0">
                    <a:pos x="1362" y="744"/>
                  </a:cxn>
                  <a:cxn ang="0">
                    <a:pos x="1282" y="786"/>
                  </a:cxn>
                  <a:cxn ang="0">
                    <a:pos x="1199" y="820"/>
                  </a:cxn>
                  <a:cxn ang="0">
                    <a:pos x="1113" y="849"/>
                  </a:cxn>
                  <a:cxn ang="0">
                    <a:pos x="1023" y="872"/>
                  </a:cxn>
                  <a:cxn ang="0">
                    <a:pos x="932" y="887"/>
                  </a:cxn>
                  <a:cxn ang="0">
                    <a:pos x="838" y="894"/>
                  </a:cxn>
                  <a:cxn ang="0">
                    <a:pos x="763" y="895"/>
                  </a:cxn>
                  <a:cxn ang="0">
                    <a:pos x="706" y="892"/>
                  </a:cxn>
                  <a:cxn ang="0">
                    <a:pos x="651" y="887"/>
                  </a:cxn>
                  <a:cxn ang="0">
                    <a:pos x="597" y="879"/>
                  </a:cxn>
                  <a:cxn ang="0">
                    <a:pos x="543" y="869"/>
                  </a:cxn>
                  <a:cxn ang="0">
                    <a:pos x="491" y="855"/>
                  </a:cxn>
                  <a:cxn ang="0">
                    <a:pos x="439" y="840"/>
                  </a:cxn>
                  <a:cxn ang="0">
                    <a:pos x="388" y="822"/>
                  </a:cxn>
                  <a:cxn ang="0">
                    <a:pos x="339" y="802"/>
                  </a:cxn>
                  <a:cxn ang="0">
                    <a:pos x="291" y="780"/>
                  </a:cxn>
                  <a:cxn ang="0">
                    <a:pos x="243" y="756"/>
                  </a:cxn>
                  <a:cxn ang="0">
                    <a:pos x="197" y="729"/>
                  </a:cxn>
                  <a:cxn ang="0">
                    <a:pos x="154" y="702"/>
                  </a:cxn>
                  <a:cxn ang="0">
                    <a:pos x="110" y="672"/>
                  </a:cxn>
                  <a:cxn ang="0">
                    <a:pos x="68" y="639"/>
                  </a:cxn>
                  <a:cxn ang="0">
                    <a:pos x="28" y="605"/>
                  </a:cxn>
                  <a:cxn ang="0">
                    <a:pos x="5" y="571"/>
                  </a:cxn>
                  <a:cxn ang="0">
                    <a:pos x="0" y="540"/>
                  </a:cxn>
                  <a:cxn ang="0">
                    <a:pos x="1" y="498"/>
                  </a:cxn>
                  <a:cxn ang="0">
                    <a:pos x="14" y="445"/>
                  </a:cxn>
                  <a:cxn ang="0">
                    <a:pos x="37" y="393"/>
                  </a:cxn>
                  <a:cxn ang="0">
                    <a:pos x="72" y="344"/>
                  </a:cxn>
                  <a:cxn ang="0">
                    <a:pos x="118" y="297"/>
                  </a:cxn>
                  <a:cxn ang="0">
                    <a:pos x="172" y="252"/>
                  </a:cxn>
                  <a:cxn ang="0">
                    <a:pos x="236" y="211"/>
                  </a:cxn>
                  <a:cxn ang="0">
                    <a:pos x="309" y="172"/>
                  </a:cxn>
                  <a:cxn ang="0">
                    <a:pos x="388" y="136"/>
                  </a:cxn>
                  <a:cxn ang="0">
                    <a:pos x="477" y="104"/>
                  </a:cxn>
                  <a:cxn ang="0">
                    <a:pos x="572" y="76"/>
                  </a:cxn>
                  <a:cxn ang="0">
                    <a:pos x="672" y="52"/>
                  </a:cxn>
                  <a:cxn ang="0">
                    <a:pos x="779" y="32"/>
                  </a:cxn>
                  <a:cxn ang="0">
                    <a:pos x="891" y="16"/>
                  </a:cxn>
                  <a:cxn ang="0">
                    <a:pos x="1006" y="6"/>
                  </a:cxn>
                  <a:cxn ang="0">
                    <a:pos x="1126" y="1"/>
                  </a:cxn>
                </a:cxnLst>
                <a:rect l="0" t="0" r="r" b="b"/>
                <a:pathLst>
                  <a:path w="1885" h="895">
                    <a:moveTo>
                      <a:pt x="1187" y="0"/>
                    </a:moveTo>
                    <a:lnTo>
                      <a:pt x="1235" y="0"/>
                    </a:lnTo>
                    <a:lnTo>
                      <a:pt x="1283" y="2"/>
                    </a:lnTo>
                    <a:lnTo>
                      <a:pt x="1331" y="4"/>
                    </a:lnTo>
                    <a:lnTo>
                      <a:pt x="1378" y="7"/>
                    </a:lnTo>
                    <a:lnTo>
                      <a:pt x="1424" y="10"/>
                    </a:lnTo>
                    <a:lnTo>
                      <a:pt x="1470" y="15"/>
                    </a:lnTo>
                    <a:lnTo>
                      <a:pt x="1515" y="21"/>
                    </a:lnTo>
                    <a:lnTo>
                      <a:pt x="1560" y="27"/>
                    </a:lnTo>
                    <a:lnTo>
                      <a:pt x="1604" y="34"/>
                    </a:lnTo>
                    <a:lnTo>
                      <a:pt x="1646" y="42"/>
                    </a:lnTo>
                    <a:lnTo>
                      <a:pt x="1689" y="50"/>
                    </a:lnTo>
                    <a:lnTo>
                      <a:pt x="1729" y="59"/>
                    </a:lnTo>
                    <a:lnTo>
                      <a:pt x="1769" y="68"/>
                    </a:lnTo>
                    <a:lnTo>
                      <a:pt x="1809" y="78"/>
                    </a:lnTo>
                    <a:lnTo>
                      <a:pt x="1848" y="89"/>
                    </a:lnTo>
                    <a:lnTo>
                      <a:pt x="1885" y="100"/>
                    </a:lnTo>
                    <a:lnTo>
                      <a:pt x="1870" y="143"/>
                    </a:lnTo>
                    <a:lnTo>
                      <a:pt x="1853" y="186"/>
                    </a:lnTo>
                    <a:lnTo>
                      <a:pt x="1835" y="227"/>
                    </a:lnTo>
                    <a:lnTo>
                      <a:pt x="1815" y="267"/>
                    </a:lnTo>
                    <a:lnTo>
                      <a:pt x="1795" y="306"/>
                    </a:lnTo>
                    <a:lnTo>
                      <a:pt x="1772" y="346"/>
                    </a:lnTo>
                    <a:lnTo>
                      <a:pt x="1748" y="382"/>
                    </a:lnTo>
                    <a:lnTo>
                      <a:pt x="1722" y="419"/>
                    </a:lnTo>
                    <a:lnTo>
                      <a:pt x="1696" y="455"/>
                    </a:lnTo>
                    <a:lnTo>
                      <a:pt x="1667" y="490"/>
                    </a:lnTo>
                    <a:lnTo>
                      <a:pt x="1638" y="523"/>
                    </a:lnTo>
                    <a:lnTo>
                      <a:pt x="1607" y="555"/>
                    </a:lnTo>
                    <a:lnTo>
                      <a:pt x="1576" y="585"/>
                    </a:lnTo>
                    <a:lnTo>
                      <a:pt x="1543" y="615"/>
                    </a:lnTo>
                    <a:lnTo>
                      <a:pt x="1508" y="644"/>
                    </a:lnTo>
                    <a:lnTo>
                      <a:pt x="1473" y="670"/>
                    </a:lnTo>
                    <a:lnTo>
                      <a:pt x="1437" y="697"/>
                    </a:lnTo>
                    <a:lnTo>
                      <a:pt x="1400" y="721"/>
                    </a:lnTo>
                    <a:lnTo>
                      <a:pt x="1362" y="744"/>
                    </a:lnTo>
                    <a:lnTo>
                      <a:pt x="1321" y="765"/>
                    </a:lnTo>
                    <a:lnTo>
                      <a:pt x="1282" y="786"/>
                    </a:lnTo>
                    <a:lnTo>
                      <a:pt x="1241" y="804"/>
                    </a:lnTo>
                    <a:lnTo>
                      <a:pt x="1199" y="820"/>
                    </a:lnTo>
                    <a:lnTo>
                      <a:pt x="1156" y="836"/>
                    </a:lnTo>
                    <a:lnTo>
                      <a:pt x="1113" y="849"/>
                    </a:lnTo>
                    <a:lnTo>
                      <a:pt x="1068" y="862"/>
                    </a:lnTo>
                    <a:lnTo>
                      <a:pt x="1023" y="872"/>
                    </a:lnTo>
                    <a:lnTo>
                      <a:pt x="978" y="880"/>
                    </a:lnTo>
                    <a:lnTo>
                      <a:pt x="932" y="887"/>
                    </a:lnTo>
                    <a:lnTo>
                      <a:pt x="885" y="892"/>
                    </a:lnTo>
                    <a:lnTo>
                      <a:pt x="838" y="894"/>
                    </a:lnTo>
                    <a:lnTo>
                      <a:pt x="790" y="895"/>
                    </a:lnTo>
                    <a:lnTo>
                      <a:pt x="763" y="895"/>
                    </a:lnTo>
                    <a:lnTo>
                      <a:pt x="734" y="894"/>
                    </a:lnTo>
                    <a:lnTo>
                      <a:pt x="706" y="892"/>
                    </a:lnTo>
                    <a:lnTo>
                      <a:pt x="679" y="889"/>
                    </a:lnTo>
                    <a:lnTo>
                      <a:pt x="651" y="887"/>
                    </a:lnTo>
                    <a:lnTo>
                      <a:pt x="623" y="882"/>
                    </a:lnTo>
                    <a:lnTo>
                      <a:pt x="597" y="879"/>
                    </a:lnTo>
                    <a:lnTo>
                      <a:pt x="570" y="873"/>
                    </a:lnTo>
                    <a:lnTo>
                      <a:pt x="543" y="869"/>
                    </a:lnTo>
                    <a:lnTo>
                      <a:pt x="516" y="862"/>
                    </a:lnTo>
                    <a:lnTo>
                      <a:pt x="491" y="855"/>
                    </a:lnTo>
                    <a:lnTo>
                      <a:pt x="464" y="848"/>
                    </a:lnTo>
                    <a:lnTo>
                      <a:pt x="439" y="840"/>
                    </a:lnTo>
                    <a:lnTo>
                      <a:pt x="414" y="832"/>
                    </a:lnTo>
                    <a:lnTo>
                      <a:pt x="388" y="822"/>
                    </a:lnTo>
                    <a:lnTo>
                      <a:pt x="363" y="812"/>
                    </a:lnTo>
                    <a:lnTo>
                      <a:pt x="339" y="802"/>
                    </a:lnTo>
                    <a:lnTo>
                      <a:pt x="315" y="791"/>
                    </a:lnTo>
                    <a:lnTo>
                      <a:pt x="291" y="780"/>
                    </a:lnTo>
                    <a:lnTo>
                      <a:pt x="266" y="768"/>
                    </a:lnTo>
                    <a:lnTo>
                      <a:pt x="243" y="756"/>
                    </a:lnTo>
                    <a:lnTo>
                      <a:pt x="220" y="743"/>
                    </a:lnTo>
                    <a:lnTo>
                      <a:pt x="197" y="729"/>
                    </a:lnTo>
                    <a:lnTo>
                      <a:pt x="175" y="715"/>
                    </a:lnTo>
                    <a:lnTo>
                      <a:pt x="154" y="702"/>
                    </a:lnTo>
                    <a:lnTo>
                      <a:pt x="132" y="687"/>
                    </a:lnTo>
                    <a:lnTo>
                      <a:pt x="110" y="672"/>
                    </a:lnTo>
                    <a:lnTo>
                      <a:pt x="89" y="655"/>
                    </a:lnTo>
                    <a:lnTo>
                      <a:pt x="68" y="639"/>
                    </a:lnTo>
                    <a:lnTo>
                      <a:pt x="48" y="622"/>
                    </a:lnTo>
                    <a:lnTo>
                      <a:pt x="28" y="605"/>
                    </a:lnTo>
                    <a:lnTo>
                      <a:pt x="8" y="587"/>
                    </a:lnTo>
                    <a:lnTo>
                      <a:pt x="5" y="571"/>
                    </a:lnTo>
                    <a:lnTo>
                      <a:pt x="3" y="556"/>
                    </a:lnTo>
                    <a:lnTo>
                      <a:pt x="0" y="540"/>
                    </a:lnTo>
                    <a:lnTo>
                      <a:pt x="0" y="524"/>
                    </a:lnTo>
                    <a:lnTo>
                      <a:pt x="1" y="498"/>
                    </a:lnTo>
                    <a:lnTo>
                      <a:pt x="6" y="471"/>
                    </a:lnTo>
                    <a:lnTo>
                      <a:pt x="14" y="445"/>
                    </a:lnTo>
                    <a:lnTo>
                      <a:pt x="25" y="418"/>
                    </a:lnTo>
                    <a:lnTo>
                      <a:pt x="37" y="393"/>
                    </a:lnTo>
                    <a:lnTo>
                      <a:pt x="53" y="369"/>
                    </a:lnTo>
                    <a:lnTo>
                      <a:pt x="72" y="344"/>
                    </a:lnTo>
                    <a:lnTo>
                      <a:pt x="94" y="320"/>
                    </a:lnTo>
                    <a:lnTo>
                      <a:pt x="118" y="297"/>
                    </a:lnTo>
                    <a:lnTo>
                      <a:pt x="143" y="274"/>
                    </a:lnTo>
                    <a:lnTo>
                      <a:pt x="172" y="252"/>
                    </a:lnTo>
                    <a:lnTo>
                      <a:pt x="203" y="232"/>
                    </a:lnTo>
                    <a:lnTo>
                      <a:pt x="236" y="211"/>
                    </a:lnTo>
                    <a:lnTo>
                      <a:pt x="271" y="191"/>
                    </a:lnTo>
                    <a:lnTo>
                      <a:pt x="309" y="172"/>
                    </a:lnTo>
                    <a:lnTo>
                      <a:pt x="348" y="153"/>
                    </a:lnTo>
                    <a:lnTo>
                      <a:pt x="388" y="136"/>
                    </a:lnTo>
                    <a:lnTo>
                      <a:pt x="432" y="120"/>
                    </a:lnTo>
                    <a:lnTo>
                      <a:pt x="477" y="104"/>
                    </a:lnTo>
                    <a:lnTo>
                      <a:pt x="523" y="90"/>
                    </a:lnTo>
                    <a:lnTo>
                      <a:pt x="572" y="76"/>
                    </a:lnTo>
                    <a:lnTo>
                      <a:pt x="621" y="63"/>
                    </a:lnTo>
                    <a:lnTo>
                      <a:pt x="672" y="52"/>
                    </a:lnTo>
                    <a:lnTo>
                      <a:pt x="725" y="42"/>
                    </a:lnTo>
                    <a:lnTo>
                      <a:pt x="779" y="32"/>
                    </a:lnTo>
                    <a:lnTo>
                      <a:pt x="834" y="23"/>
                    </a:lnTo>
                    <a:lnTo>
                      <a:pt x="891" y="16"/>
                    </a:lnTo>
                    <a:lnTo>
                      <a:pt x="947" y="10"/>
                    </a:lnTo>
                    <a:lnTo>
                      <a:pt x="1006" y="6"/>
                    </a:lnTo>
                    <a:lnTo>
                      <a:pt x="1066" y="2"/>
                    </a:lnTo>
                    <a:lnTo>
                      <a:pt x="1126" y="1"/>
                    </a:lnTo>
                    <a:lnTo>
                      <a:pt x="1187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79"/>
              <p:cNvSpPr>
                <a:spLocks/>
              </p:cNvSpPr>
              <p:nvPr/>
            </p:nvSpPr>
            <p:spPr bwMode="auto">
              <a:xfrm>
                <a:off x="-548" y="2089"/>
                <a:ext cx="958" cy="3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5" y="590"/>
                  </a:cxn>
                  <a:cxn ang="0">
                    <a:pos x="12" y="613"/>
                  </a:cxn>
                  <a:cxn ang="0">
                    <a:pos x="22" y="618"/>
                  </a:cxn>
                  <a:cxn ang="0">
                    <a:pos x="35" y="616"/>
                  </a:cxn>
                  <a:cxn ang="0">
                    <a:pos x="41" y="606"/>
                  </a:cxn>
                  <a:cxn ang="0">
                    <a:pos x="37" y="584"/>
                  </a:cxn>
                  <a:cxn ang="0">
                    <a:pos x="32" y="555"/>
                  </a:cxn>
                  <a:cxn ang="0">
                    <a:pos x="32" y="514"/>
                  </a:cxn>
                  <a:cxn ang="0">
                    <a:pos x="45" y="463"/>
                  </a:cxn>
                  <a:cxn ang="0">
                    <a:pos x="68" y="413"/>
                  </a:cxn>
                  <a:cxn ang="0">
                    <a:pos x="103" y="366"/>
                  </a:cxn>
                  <a:cxn ang="0">
                    <a:pos x="148" y="320"/>
                  </a:cxn>
                  <a:cxn ang="0">
                    <a:pos x="202" y="278"/>
                  </a:cxn>
                  <a:cxn ang="0">
                    <a:pos x="265" y="236"/>
                  </a:cxn>
                  <a:cxn ang="0">
                    <a:pos x="337" y="199"/>
                  </a:cxn>
                  <a:cxn ang="0">
                    <a:pos x="416" y="165"/>
                  </a:cxn>
                  <a:cxn ang="0">
                    <a:pos x="502" y="134"/>
                  </a:cxn>
                  <a:cxn ang="0">
                    <a:pos x="596" y="106"/>
                  </a:cxn>
                  <a:cxn ang="0">
                    <a:pos x="696" y="83"/>
                  </a:cxn>
                  <a:cxn ang="0">
                    <a:pos x="801" y="63"/>
                  </a:cxn>
                  <a:cxn ang="0">
                    <a:pos x="910" y="48"/>
                  </a:cxn>
                  <a:cxn ang="0">
                    <a:pos x="1025" y="38"/>
                  </a:cxn>
                  <a:cxn ang="0">
                    <a:pos x="1143" y="33"/>
                  </a:cxn>
                  <a:cxn ang="0">
                    <a:pos x="1250" y="32"/>
                  </a:cxn>
                  <a:cxn ang="0">
                    <a:pos x="1342" y="36"/>
                  </a:cxn>
                  <a:cxn ang="0">
                    <a:pos x="1434" y="43"/>
                  </a:cxn>
                  <a:cxn ang="0">
                    <a:pos x="1524" y="52"/>
                  </a:cxn>
                  <a:cxn ang="0">
                    <a:pos x="1610" y="64"/>
                  </a:cxn>
                  <a:cxn ang="0">
                    <a:pos x="1696" y="79"/>
                  </a:cxn>
                  <a:cxn ang="0">
                    <a:pos x="1778" y="98"/>
                  </a:cxn>
                  <a:cxn ang="0">
                    <a:pos x="1858" y="120"/>
                  </a:cxn>
                  <a:cxn ang="0">
                    <a:pos x="1902" y="132"/>
                  </a:cxn>
                  <a:cxn ang="0">
                    <a:pos x="1912" y="127"/>
                  </a:cxn>
                  <a:cxn ang="0">
                    <a:pos x="1917" y="115"/>
                  </a:cxn>
                  <a:cxn ang="0">
                    <a:pos x="1911" y="105"/>
                  </a:cxn>
                  <a:cxn ang="0">
                    <a:pos x="1866" y="90"/>
                  </a:cxn>
                  <a:cxn ang="0">
                    <a:pos x="1787" y="68"/>
                  </a:cxn>
                  <a:cxn ang="0">
                    <a:pos x="1702" y="48"/>
                  </a:cxn>
                  <a:cxn ang="0">
                    <a:pos x="1616" y="33"/>
                  </a:cxn>
                  <a:cxn ang="0">
                    <a:pos x="1527" y="20"/>
                  </a:cxn>
                  <a:cxn ang="0">
                    <a:pos x="1438" y="10"/>
                  </a:cxn>
                  <a:cxn ang="0">
                    <a:pos x="1344" y="3"/>
                  </a:cxn>
                  <a:cxn ang="0">
                    <a:pos x="1250" y="0"/>
                  </a:cxn>
                  <a:cxn ang="0">
                    <a:pos x="1140" y="1"/>
                  </a:cxn>
                  <a:cxn ang="0">
                    <a:pos x="1019" y="6"/>
                  </a:cxn>
                  <a:cxn ang="0">
                    <a:pos x="902" y="17"/>
                  </a:cxn>
                  <a:cxn ang="0">
                    <a:pos x="789" y="33"/>
                  </a:cxn>
                  <a:cxn ang="0">
                    <a:pos x="682" y="53"/>
                  </a:cxn>
                  <a:cxn ang="0">
                    <a:pos x="580" y="78"/>
                  </a:cxn>
                  <a:cxn ang="0">
                    <a:pos x="484" y="107"/>
                  </a:cxn>
                  <a:cxn ang="0">
                    <a:pos x="394" y="140"/>
                  </a:cxn>
                  <a:cxn ang="0">
                    <a:pos x="312" y="177"/>
                  </a:cxn>
                  <a:cxn ang="0">
                    <a:pos x="240" y="218"/>
                  </a:cxn>
                  <a:cxn ang="0">
                    <a:pos x="174" y="260"/>
                  </a:cxn>
                  <a:cxn ang="0">
                    <a:pos x="119" y="306"/>
                  </a:cxn>
                  <a:cxn ang="0">
                    <a:pos x="73" y="355"/>
                  </a:cxn>
                  <a:cxn ang="0">
                    <a:pos x="38" y="405"/>
                  </a:cxn>
                  <a:cxn ang="0">
                    <a:pos x="14" y="458"/>
                  </a:cxn>
                  <a:cxn ang="0">
                    <a:pos x="1" y="513"/>
                  </a:cxn>
                </a:cxnLst>
                <a:rect l="0" t="0" r="r" b="b"/>
                <a:pathLst>
                  <a:path w="1917" h="618">
                    <a:moveTo>
                      <a:pt x="0" y="540"/>
                    </a:moveTo>
                    <a:lnTo>
                      <a:pt x="0" y="556"/>
                    </a:lnTo>
                    <a:lnTo>
                      <a:pt x="3" y="574"/>
                    </a:lnTo>
                    <a:lnTo>
                      <a:pt x="5" y="590"/>
                    </a:lnTo>
                    <a:lnTo>
                      <a:pt x="9" y="607"/>
                    </a:lnTo>
                    <a:lnTo>
                      <a:pt x="12" y="613"/>
                    </a:lnTo>
                    <a:lnTo>
                      <a:pt x="16" y="617"/>
                    </a:lnTo>
                    <a:lnTo>
                      <a:pt x="22" y="618"/>
                    </a:lnTo>
                    <a:lnTo>
                      <a:pt x="29" y="618"/>
                    </a:lnTo>
                    <a:lnTo>
                      <a:pt x="35" y="616"/>
                    </a:lnTo>
                    <a:lnTo>
                      <a:pt x="38" y="612"/>
                    </a:lnTo>
                    <a:lnTo>
                      <a:pt x="41" y="606"/>
                    </a:lnTo>
                    <a:lnTo>
                      <a:pt x="41" y="599"/>
                    </a:lnTo>
                    <a:lnTo>
                      <a:pt x="37" y="584"/>
                    </a:lnTo>
                    <a:lnTo>
                      <a:pt x="34" y="569"/>
                    </a:lnTo>
                    <a:lnTo>
                      <a:pt x="32" y="555"/>
                    </a:lnTo>
                    <a:lnTo>
                      <a:pt x="31" y="540"/>
                    </a:lnTo>
                    <a:lnTo>
                      <a:pt x="32" y="514"/>
                    </a:lnTo>
                    <a:lnTo>
                      <a:pt x="37" y="488"/>
                    </a:lnTo>
                    <a:lnTo>
                      <a:pt x="45" y="463"/>
                    </a:lnTo>
                    <a:lnTo>
                      <a:pt x="55" y="438"/>
                    </a:lnTo>
                    <a:lnTo>
                      <a:pt x="68" y="413"/>
                    </a:lnTo>
                    <a:lnTo>
                      <a:pt x="84" y="389"/>
                    </a:lnTo>
                    <a:lnTo>
                      <a:pt x="103" y="366"/>
                    </a:lnTo>
                    <a:lnTo>
                      <a:pt x="123" y="343"/>
                    </a:lnTo>
                    <a:lnTo>
                      <a:pt x="148" y="320"/>
                    </a:lnTo>
                    <a:lnTo>
                      <a:pt x="173" y="298"/>
                    </a:lnTo>
                    <a:lnTo>
                      <a:pt x="202" y="278"/>
                    </a:lnTo>
                    <a:lnTo>
                      <a:pt x="232" y="257"/>
                    </a:lnTo>
                    <a:lnTo>
                      <a:pt x="265" y="236"/>
                    </a:lnTo>
                    <a:lnTo>
                      <a:pt x="300" y="218"/>
                    </a:lnTo>
                    <a:lnTo>
                      <a:pt x="337" y="199"/>
                    </a:lnTo>
                    <a:lnTo>
                      <a:pt x="376" y="181"/>
                    </a:lnTo>
                    <a:lnTo>
                      <a:pt x="416" y="165"/>
                    </a:lnTo>
                    <a:lnTo>
                      <a:pt x="459" y="149"/>
                    </a:lnTo>
                    <a:lnTo>
                      <a:pt x="502" y="134"/>
                    </a:lnTo>
                    <a:lnTo>
                      <a:pt x="548" y="119"/>
                    </a:lnTo>
                    <a:lnTo>
                      <a:pt x="596" y="106"/>
                    </a:lnTo>
                    <a:lnTo>
                      <a:pt x="645" y="93"/>
                    </a:lnTo>
                    <a:lnTo>
                      <a:pt x="696" y="83"/>
                    </a:lnTo>
                    <a:lnTo>
                      <a:pt x="748" y="73"/>
                    </a:lnTo>
                    <a:lnTo>
                      <a:pt x="801" y="63"/>
                    </a:lnTo>
                    <a:lnTo>
                      <a:pt x="855" y="55"/>
                    </a:lnTo>
                    <a:lnTo>
                      <a:pt x="910" y="48"/>
                    </a:lnTo>
                    <a:lnTo>
                      <a:pt x="968" y="43"/>
                    </a:lnTo>
                    <a:lnTo>
                      <a:pt x="1025" y="38"/>
                    </a:lnTo>
                    <a:lnTo>
                      <a:pt x="1083" y="35"/>
                    </a:lnTo>
                    <a:lnTo>
                      <a:pt x="1143" y="33"/>
                    </a:lnTo>
                    <a:lnTo>
                      <a:pt x="1203" y="32"/>
                    </a:lnTo>
                    <a:lnTo>
                      <a:pt x="1250" y="32"/>
                    </a:lnTo>
                    <a:lnTo>
                      <a:pt x="1296" y="33"/>
                    </a:lnTo>
                    <a:lnTo>
                      <a:pt x="1342" y="36"/>
                    </a:lnTo>
                    <a:lnTo>
                      <a:pt x="1388" y="39"/>
                    </a:lnTo>
                    <a:lnTo>
                      <a:pt x="1434" y="43"/>
                    </a:lnTo>
                    <a:lnTo>
                      <a:pt x="1479" y="46"/>
                    </a:lnTo>
                    <a:lnTo>
                      <a:pt x="1524" y="52"/>
                    </a:lnTo>
                    <a:lnTo>
                      <a:pt x="1568" y="58"/>
                    </a:lnTo>
                    <a:lnTo>
                      <a:pt x="1610" y="64"/>
                    </a:lnTo>
                    <a:lnTo>
                      <a:pt x="1654" y="71"/>
                    </a:lnTo>
                    <a:lnTo>
                      <a:pt x="1696" y="79"/>
                    </a:lnTo>
                    <a:lnTo>
                      <a:pt x="1737" y="89"/>
                    </a:lnTo>
                    <a:lnTo>
                      <a:pt x="1778" y="98"/>
                    </a:lnTo>
                    <a:lnTo>
                      <a:pt x="1819" y="108"/>
                    </a:lnTo>
                    <a:lnTo>
                      <a:pt x="1858" y="120"/>
                    </a:lnTo>
                    <a:lnTo>
                      <a:pt x="1896" y="131"/>
                    </a:lnTo>
                    <a:lnTo>
                      <a:pt x="1902" y="132"/>
                    </a:lnTo>
                    <a:lnTo>
                      <a:pt x="1907" y="131"/>
                    </a:lnTo>
                    <a:lnTo>
                      <a:pt x="1912" y="127"/>
                    </a:lnTo>
                    <a:lnTo>
                      <a:pt x="1916" y="121"/>
                    </a:lnTo>
                    <a:lnTo>
                      <a:pt x="1917" y="115"/>
                    </a:lnTo>
                    <a:lnTo>
                      <a:pt x="1916" y="109"/>
                    </a:lnTo>
                    <a:lnTo>
                      <a:pt x="1911" y="105"/>
                    </a:lnTo>
                    <a:lnTo>
                      <a:pt x="1905" y="101"/>
                    </a:lnTo>
                    <a:lnTo>
                      <a:pt x="1866" y="90"/>
                    </a:lnTo>
                    <a:lnTo>
                      <a:pt x="1827" y="78"/>
                    </a:lnTo>
                    <a:lnTo>
                      <a:pt x="1787" y="68"/>
                    </a:lnTo>
                    <a:lnTo>
                      <a:pt x="1745" y="58"/>
                    </a:lnTo>
                    <a:lnTo>
                      <a:pt x="1702" y="48"/>
                    </a:lnTo>
                    <a:lnTo>
                      <a:pt x="1660" y="40"/>
                    </a:lnTo>
                    <a:lnTo>
                      <a:pt x="1616" y="33"/>
                    </a:lnTo>
                    <a:lnTo>
                      <a:pt x="1572" y="26"/>
                    </a:lnTo>
                    <a:lnTo>
                      <a:pt x="1527" y="20"/>
                    </a:lnTo>
                    <a:lnTo>
                      <a:pt x="1482" y="15"/>
                    </a:lnTo>
                    <a:lnTo>
                      <a:pt x="1438" y="10"/>
                    </a:lnTo>
                    <a:lnTo>
                      <a:pt x="1392" y="7"/>
                    </a:lnTo>
                    <a:lnTo>
                      <a:pt x="1344" y="3"/>
                    </a:lnTo>
                    <a:lnTo>
                      <a:pt x="1297" y="1"/>
                    </a:lnTo>
                    <a:lnTo>
                      <a:pt x="1250" y="0"/>
                    </a:lnTo>
                    <a:lnTo>
                      <a:pt x="1203" y="0"/>
                    </a:lnTo>
                    <a:lnTo>
                      <a:pt x="1140" y="1"/>
                    </a:lnTo>
                    <a:lnTo>
                      <a:pt x="1079" y="2"/>
                    </a:lnTo>
                    <a:lnTo>
                      <a:pt x="1019" y="6"/>
                    </a:lnTo>
                    <a:lnTo>
                      <a:pt x="961" y="12"/>
                    </a:lnTo>
                    <a:lnTo>
                      <a:pt x="902" y="17"/>
                    </a:lnTo>
                    <a:lnTo>
                      <a:pt x="846" y="24"/>
                    </a:lnTo>
                    <a:lnTo>
                      <a:pt x="789" y="33"/>
                    </a:lnTo>
                    <a:lnTo>
                      <a:pt x="735" y="43"/>
                    </a:lnTo>
                    <a:lnTo>
                      <a:pt x="682" y="53"/>
                    </a:lnTo>
                    <a:lnTo>
                      <a:pt x="630" y="66"/>
                    </a:lnTo>
                    <a:lnTo>
                      <a:pt x="580" y="78"/>
                    </a:lnTo>
                    <a:lnTo>
                      <a:pt x="531" y="92"/>
                    </a:lnTo>
                    <a:lnTo>
                      <a:pt x="484" y="107"/>
                    </a:lnTo>
                    <a:lnTo>
                      <a:pt x="438" y="123"/>
                    </a:lnTo>
                    <a:lnTo>
                      <a:pt x="394" y="140"/>
                    </a:lnTo>
                    <a:lnTo>
                      <a:pt x="353" y="159"/>
                    </a:lnTo>
                    <a:lnTo>
                      <a:pt x="312" y="177"/>
                    </a:lnTo>
                    <a:lnTo>
                      <a:pt x="275" y="197"/>
                    </a:lnTo>
                    <a:lnTo>
                      <a:pt x="240" y="218"/>
                    </a:lnTo>
                    <a:lnTo>
                      <a:pt x="205" y="238"/>
                    </a:lnTo>
                    <a:lnTo>
                      <a:pt x="174" y="260"/>
                    </a:lnTo>
                    <a:lnTo>
                      <a:pt x="145" y="283"/>
                    </a:lnTo>
                    <a:lnTo>
                      <a:pt x="119" y="306"/>
                    </a:lnTo>
                    <a:lnTo>
                      <a:pt x="95" y="331"/>
                    </a:lnTo>
                    <a:lnTo>
                      <a:pt x="73" y="355"/>
                    </a:lnTo>
                    <a:lnTo>
                      <a:pt x="54" y="380"/>
                    </a:lnTo>
                    <a:lnTo>
                      <a:pt x="38" y="405"/>
                    </a:lnTo>
                    <a:lnTo>
                      <a:pt x="24" y="432"/>
                    </a:lnTo>
                    <a:lnTo>
                      <a:pt x="14" y="458"/>
                    </a:lnTo>
                    <a:lnTo>
                      <a:pt x="6" y="485"/>
                    </a:lnTo>
                    <a:lnTo>
                      <a:pt x="1" y="51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80"/>
              <p:cNvSpPr>
                <a:spLocks/>
              </p:cNvSpPr>
              <p:nvPr/>
            </p:nvSpPr>
            <p:spPr bwMode="auto">
              <a:xfrm>
                <a:off x="-370" y="2157"/>
                <a:ext cx="331" cy="141"/>
              </a:xfrm>
              <a:custGeom>
                <a:avLst/>
                <a:gdLst/>
                <a:ahLst/>
                <a:cxnLst>
                  <a:cxn ang="0">
                    <a:pos x="494" y="2"/>
                  </a:cxn>
                  <a:cxn ang="0">
                    <a:pos x="0" y="87"/>
                  </a:cxn>
                  <a:cxn ang="0">
                    <a:pos x="205" y="282"/>
                  </a:cxn>
                  <a:cxn ang="0">
                    <a:pos x="662" y="196"/>
                  </a:cxn>
                  <a:cxn ang="0">
                    <a:pos x="504" y="0"/>
                  </a:cxn>
                  <a:cxn ang="0">
                    <a:pos x="494" y="2"/>
                  </a:cxn>
                </a:cxnLst>
                <a:rect l="0" t="0" r="r" b="b"/>
                <a:pathLst>
                  <a:path w="662" h="282">
                    <a:moveTo>
                      <a:pt x="494" y="2"/>
                    </a:moveTo>
                    <a:lnTo>
                      <a:pt x="0" y="87"/>
                    </a:lnTo>
                    <a:lnTo>
                      <a:pt x="205" y="282"/>
                    </a:lnTo>
                    <a:lnTo>
                      <a:pt x="662" y="196"/>
                    </a:lnTo>
                    <a:lnTo>
                      <a:pt x="504" y="0"/>
                    </a:lnTo>
                    <a:lnTo>
                      <a:pt x="49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81"/>
              <p:cNvSpPr>
                <a:spLocks/>
              </p:cNvSpPr>
              <p:nvPr/>
            </p:nvSpPr>
            <p:spPr bwMode="auto">
              <a:xfrm>
                <a:off x="-336" y="2174"/>
                <a:ext cx="268" cy="107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430" y="8"/>
                  </a:cxn>
                  <a:cxn ang="0">
                    <a:pos x="441" y="22"/>
                  </a:cxn>
                  <a:cxn ang="0">
                    <a:pos x="456" y="42"/>
                  </a:cxn>
                  <a:cxn ang="0">
                    <a:pos x="474" y="64"/>
                  </a:cxn>
                  <a:cxn ang="0">
                    <a:pos x="492" y="86"/>
                  </a:cxn>
                  <a:cxn ang="0">
                    <a:pos x="509" y="107"/>
                  </a:cxn>
                  <a:cxn ang="0">
                    <a:pos x="524" y="126"/>
                  </a:cxn>
                  <a:cxn ang="0">
                    <a:pos x="536" y="141"/>
                  </a:cxn>
                  <a:cxn ang="0">
                    <a:pos x="524" y="143"/>
                  </a:cxn>
                  <a:cxn ang="0">
                    <a:pos x="507" y="147"/>
                  </a:cxn>
                  <a:cxn ang="0">
                    <a:pos x="485" y="150"/>
                  </a:cxn>
                  <a:cxn ang="0">
                    <a:pos x="459" y="156"/>
                  </a:cxn>
                  <a:cxn ang="0">
                    <a:pos x="429" y="160"/>
                  </a:cxn>
                  <a:cxn ang="0">
                    <a:pos x="398" y="167"/>
                  </a:cxn>
                  <a:cxn ang="0">
                    <a:pos x="364" y="173"/>
                  </a:cxn>
                  <a:cxn ang="0">
                    <a:pos x="331" y="179"/>
                  </a:cxn>
                  <a:cxn ang="0">
                    <a:pos x="297" y="186"/>
                  </a:cxn>
                  <a:cxn ang="0">
                    <a:pos x="265" y="191"/>
                  </a:cxn>
                  <a:cxn ang="0">
                    <a:pos x="235" y="197"/>
                  </a:cxn>
                  <a:cxn ang="0">
                    <a:pos x="209" y="203"/>
                  </a:cxn>
                  <a:cxn ang="0">
                    <a:pos x="186" y="208"/>
                  </a:cxn>
                  <a:cxn ang="0">
                    <a:pos x="167" y="211"/>
                  </a:cxn>
                  <a:cxn ang="0">
                    <a:pos x="153" y="213"/>
                  </a:cxn>
                  <a:cxn ang="0">
                    <a:pos x="148" y="215"/>
                  </a:cxn>
                  <a:cxn ang="0">
                    <a:pos x="140" y="208"/>
                  </a:cxn>
                  <a:cxn ang="0">
                    <a:pos x="126" y="193"/>
                  </a:cxn>
                  <a:cxn ang="0">
                    <a:pos x="106" y="174"/>
                  </a:cxn>
                  <a:cxn ang="0">
                    <a:pos x="83" y="152"/>
                  </a:cxn>
                  <a:cxn ang="0">
                    <a:pos x="59" y="129"/>
                  </a:cxn>
                  <a:cxn ang="0">
                    <a:pos x="36" y="107"/>
                  </a:cxn>
                  <a:cxn ang="0">
                    <a:pos x="15" y="89"/>
                  </a:cxn>
                  <a:cxn ang="0">
                    <a:pos x="0" y="74"/>
                  </a:cxn>
                  <a:cxn ang="0">
                    <a:pos x="14" y="72"/>
                  </a:cxn>
                  <a:cxn ang="0">
                    <a:pos x="34" y="68"/>
                  </a:cxn>
                  <a:cxn ang="0">
                    <a:pos x="58" y="64"/>
                  </a:cxn>
                  <a:cxn ang="0">
                    <a:pos x="87" y="59"/>
                  </a:cxn>
                  <a:cxn ang="0">
                    <a:pos x="119" y="53"/>
                  </a:cxn>
                  <a:cxn ang="0">
                    <a:pos x="153" y="48"/>
                  </a:cxn>
                  <a:cxn ang="0">
                    <a:pos x="189" y="42"/>
                  </a:cxn>
                  <a:cxn ang="0">
                    <a:pos x="226" y="35"/>
                  </a:cxn>
                  <a:cxn ang="0">
                    <a:pos x="262" y="29"/>
                  </a:cxn>
                  <a:cxn ang="0">
                    <a:pos x="296" y="22"/>
                  </a:cxn>
                  <a:cxn ang="0">
                    <a:pos x="328" y="18"/>
                  </a:cxn>
                  <a:cxn ang="0">
                    <a:pos x="357" y="12"/>
                  </a:cxn>
                  <a:cxn ang="0">
                    <a:pos x="383" y="7"/>
                  </a:cxn>
                  <a:cxn ang="0">
                    <a:pos x="402" y="4"/>
                  </a:cxn>
                  <a:cxn ang="0">
                    <a:pos x="416" y="1"/>
                  </a:cxn>
                  <a:cxn ang="0">
                    <a:pos x="423" y="0"/>
                  </a:cxn>
                </a:cxnLst>
                <a:rect l="0" t="0" r="r" b="b"/>
                <a:pathLst>
                  <a:path w="536" h="215">
                    <a:moveTo>
                      <a:pt x="423" y="0"/>
                    </a:moveTo>
                    <a:lnTo>
                      <a:pt x="430" y="8"/>
                    </a:lnTo>
                    <a:lnTo>
                      <a:pt x="441" y="22"/>
                    </a:lnTo>
                    <a:lnTo>
                      <a:pt x="456" y="42"/>
                    </a:lnTo>
                    <a:lnTo>
                      <a:pt x="474" y="64"/>
                    </a:lnTo>
                    <a:lnTo>
                      <a:pt x="492" y="86"/>
                    </a:lnTo>
                    <a:lnTo>
                      <a:pt x="509" y="107"/>
                    </a:lnTo>
                    <a:lnTo>
                      <a:pt x="524" y="126"/>
                    </a:lnTo>
                    <a:lnTo>
                      <a:pt x="536" y="141"/>
                    </a:lnTo>
                    <a:lnTo>
                      <a:pt x="524" y="143"/>
                    </a:lnTo>
                    <a:lnTo>
                      <a:pt x="507" y="147"/>
                    </a:lnTo>
                    <a:lnTo>
                      <a:pt x="485" y="150"/>
                    </a:lnTo>
                    <a:lnTo>
                      <a:pt x="459" y="156"/>
                    </a:lnTo>
                    <a:lnTo>
                      <a:pt x="429" y="160"/>
                    </a:lnTo>
                    <a:lnTo>
                      <a:pt x="398" y="167"/>
                    </a:lnTo>
                    <a:lnTo>
                      <a:pt x="364" y="173"/>
                    </a:lnTo>
                    <a:lnTo>
                      <a:pt x="331" y="179"/>
                    </a:lnTo>
                    <a:lnTo>
                      <a:pt x="297" y="186"/>
                    </a:lnTo>
                    <a:lnTo>
                      <a:pt x="265" y="191"/>
                    </a:lnTo>
                    <a:lnTo>
                      <a:pt x="235" y="197"/>
                    </a:lnTo>
                    <a:lnTo>
                      <a:pt x="209" y="203"/>
                    </a:lnTo>
                    <a:lnTo>
                      <a:pt x="186" y="208"/>
                    </a:lnTo>
                    <a:lnTo>
                      <a:pt x="167" y="211"/>
                    </a:lnTo>
                    <a:lnTo>
                      <a:pt x="153" y="213"/>
                    </a:lnTo>
                    <a:lnTo>
                      <a:pt x="148" y="215"/>
                    </a:lnTo>
                    <a:lnTo>
                      <a:pt x="140" y="208"/>
                    </a:lnTo>
                    <a:lnTo>
                      <a:pt x="126" y="193"/>
                    </a:lnTo>
                    <a:lnTo>
                      <a:pt x="106" y="174"/>
                    </a:lnTo>
                    <a:lnTo>
                      <a:pt x="83" y="152"/>
                    </a:lnTo>
                    <a:lnTo>
                      <a:pt x="59" y="129"/>
                    </a:lnTo>
                    <a:lnTo>
                      <a:pt x="36" y="107"/>
                    </a:lnTo>
                    <a:lnTo>
                      <a:pt x="15" y="89"/>
                    </a:lnTo>
                    <a:lnTo>
                      <a:pt x="0" y="74"/>
                    </a:lnTo>
                    <a:lnTo>
                      <a:pt x="14" y="72"/>
                    </a:lnTo>
                    <a:lnTo>
                      <a:pt x="34" y="68"/>
                    </a:lnTo>
                    <a:lnTo>
                      <a:pt x="58" y="64"/>
                    </a:lnTo>
                    <a:lnTo>
                      <a:pt x="87" y="59"/>
                    </a:lnTo>
                    <a:lnTo>
                      <a:pt x="119" y="53"/>
                    </a:lnTo>
                    <a:lnTo>
                      <a:pt x="153" y="48"/>
                    </a:lnTo>
                    <a:lnTo>
                      <a:pt x="189" y="42"/>
                    </a:lnTo>
                    <a:lnTo>
                      <a:pt x="226" y="35"/>
                    </a:lnTo>
                    <a:lnTo>
                      <a:pt x="262" y="29"/>
                    </a:lnTo>
                    <a:lnTo>
                      <a:pt x="296" y="22"/>
                    </a:lnTo>
                    <a:lnTo>
                      <a:pt x="328" y="18"/>
                    </a:lnTo>
                    <a:lnTo>
                      <a:pt x="357" y="12"/>
                    </a:lnTo>
                    <a:lnTo>
                      <a:pt x="383" y="7"/>
                    </a:lnTo>
                    <a:lnTo>
                      <a:pt x="402" y="4"/>
                    </a:lnTo>
                    <a:lnTo>
                      <a:pt x="416" y="1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82"/>
              <p:cNvSpPr>
                <a:spLocks/>
              </p:cNvSpPr>
              <p:nvPr/>
            </p:nvSpPr>
            <p:spPr bwMode="auto">
              <a:xfrm>
                <a:off x="-202" y="1984"/>
                <a:ext cx="515" cy="356"/>
              </a:xfrm>
              <a:custGeom>
                <a:avLst/>
                <a:gdLst/>
                <a:ahLst/>
                <a:cxnLst>
                  <a:cxn ang="0">
                    <a:pos x="919" y="1"/>
                  </a:cxn>
                  <a:cxn ang="0">
                    <a:pos x="180" y="78"/>
                  </a:cxn>
                  <a:cxn ang="0">
                    <a:pos x="0" y="667"/>
                  </a:cxn>
                  <a:cxn ang="0">
                    <a:pos x="89" y="713"/>
                  </a:cxn>
                  <a:cxn ang="0">
                    <a:pos x="845" y="577"/>
                  </a:cxn>
                  <a:cxn ang="0">
                    <a:pos x="1030" y="45"/>
                  </a:cxn>
                  <a:cxn ang="0">
                    <a:pos x="923" y="0"/>
                  </a:cxn>
                  <a:cxn ang="0">
                    <a:pos x="919" y="1"/>
                  </a:cxn>
                </a:cxnLst>
                <a:rect l="0" t="0" r="r" b="b"/>
                <a:pathLst>
                  <a:path w="1030" h="713">
                    <a:moveTo>
                      <a:pt x="919" y="1"/>
                    </a:moveTo>
                    <a:lnTo>
                      <a:pt x="180" y="78"/>
                    </a:lnTo>
                    <a:lnTo>
                      <a:pt x="0" y="667"/>
                    </a:lnTo>
                    <a:lnTo>
                      <a:pt x="89" y="713"/>
                    </a:lnTo>
                    <a:lnTo>
                      <a:pt x="845" y="577"/>
                    </a:lnTo>
                    <a:lnTo>
                      <a:pt x="1030" y="45"/>
                    </a:lnTo>
                    <a:lnTo>
                      <a:pt x="923" y="0"/>
                    </a:lnTo>
                    <a:lnTo>
                      <a:pt x="9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83"/>
              <p:cNvSpPr>
                <a:spLocks/>
              </p:cNvSpPr>
              <p:nvPr/>
            </p:nvSpPr>
            <p:spPr bwMode="auto">
              <a:xfrm>
                <a:off x="-183" y="2000"/>
                <a:ext cx="475" cy="323"/>
              </a:xfrm>
              <a:custGeom>
                <a:avLst/>
                <a:gdLst/>
                <a:ahLst/>
                <a:cxnLst>
                  <a:cxn ang="0">
                    <a:pos x="884" y="2"/>
                  </a:cxn>
                  <a:cxn ang="0">
                    <a:pos x="901" y="9"/>
                  </a:cxn>
                  <a:cxn ang="0">
                    <a:pos x="923" y="18"/>
                  </a:cxn>
                  <a:cxn ang="0">
                    <a:pos x="944" y="27"/>
                  </a:cxn>
                  <a:cxn ang="0">
                    <a:pos x="943" y="58"/>
                  </a:cxn>
                  <a:cxn ang="0">
                    <a:pos x="895" y="192"/>
                  </a:cxn>
                  <a:cxn ang="0">
                    <a:pos x="837" y="362"/>
                  </a:cxn>
                  <a:cxn ang="0">
                    <a:pos x="790" y="492"/>
                  </a:cxn>
                  <a:cxn ang="0">
                    <a:pos x="771" y="519"/>
                  </a:cxn>
                  <a:cxn ang="0">
                    <a:pos x="710" y="529"/>
                  </a:cxn>
                  <a:cxn ang="0">
                    <a:pos x="609" y="548"/>
                  </a:cxn>
                  <a:cxn ang="0">
                    <a:pos x="483" y="571"/>
                  </a:cxn>
                  <a:cxn ang="0">
                    <a:pos x="351" y="594"/>
                  </a:cxn>
                  <a:cxn ang="0">
                    <a:pos x="226" y="617"/>
                  </a:cxn>
                  <a:cxn ang="0">
                    <a:pos x="126" y="634"/>
                  </a:cxn>
                  <a:cxn ang="0">
                    <a:pos x="66" y="644"/>
                  </a:cxn>
                  <a:cxn ang="0">
                    <a:pos x="53" y="644"/>
                  </a:cxn>
                  <a:cxn ang="0">
                    <a:pos x="40" y="639"/>
                  </a:cxn>
                  <a:cxn ang="0">
                    <a:pos x="23" y="629"/>
                  </a:cxn>
                  <a:cxn ang="0">
                    <a:pos x="7" y="621"/>
                  </a:cxn>
                  <a:cxn ang="0">
                    <a:pos x="10" y="588"/>
                  </a:cxn>
                  <a:cxn ang="0">
                    <a:pos x="55" y="440"/>
                  </a:cxn>
                  <a:cxn ang="0">
                    <a:pos x="113" y="249"/>
                  </a:cxn>
                  <a:cxn ang="0">
                    <a:pos x="158" y="103"/>
                  </a:cxn>
                  <a:cxn ang="0">
                    <a:pos x="178" y="74"/>
                  </a:cxn>
                  <a:cxn ang="0">
                    <a:pos x="239" y="67"/>
                  </a:cxn>
                  <a:cxn ang="0">
                    <a:pos x="339" y="57"/>
                  </a:cxn>
                  <a:cxn ang="0">
                    <a:pos x="462" y="44"/>
                  </a:cxn>
                  <a:cxn ang="0">
                    <a:pos x="594" y="30"/>
                  </a:cxn>
                  <a:cxn ang="0">
                    <a:pos x="716" y="18"/>
                  </a:cxn>
                  <a:cxn ang="0">
                    <a:pos x="814" y="7"/>
                  </a:cxn>
                  <a:cxn ang="0">
                    <a:pos x="871" y="2"/>
                  </a:cxn>
                </a:cxnLst>
                <a:rect l="0" t="0" r="r" b="b"/>
                <a:pathLst>
                  <a:path w="952" h="647">
                    <a:moveTo>
                      <a:pt x="880" y="0"/>
                    </a:moveTo>
                    <a:lnTo>
                      <a:pt x="884" y="2"/>
                    </a:lnTo>
                    <a:lnTo>
                      <a:pt x="892" y="5"/>
                    </a:lnTo>
                    <a:lnTo>
                      <a:pt x="901" y="9"/>
                    </a:lnTo>
                    <a:lnTo>
                      <a:pt x="911" y="13"/>
                    </a:lnTo>
                    <a:lnTo>
                      <a:pt x="923" y="18"/>
                    </a:lnTo>
                    <a:lnTo>
                      <a:pt x="933" y="22"/>
                    </a:lnTo>
                    <a:lnTo>
                      <a:pt x="944" y="27"/>
                    </a:lnTo>
                    <a:lnTo>
                      <a:pt x="952" y="30"/>
                    </a:lnTo>
                    <a:lnTo>
                      <a:pt x="943" y="58"/>
                    </a:lnTo>
                    <a:lnTo>
                      <a:pt x="922" y="116"/>
                    </a:lnTo>
                    <a:lnTo>
                      <a:pt x="895" y="192"/>
                    </a:lnTo>
                    <a:lnTo>
                      <a:pt x="865" y="277"/>
                    </a:lnTo>
                    <a:lnTo>
                      <a:pt x="837" y="362"/>
                    </a:lnTo>
                    <a:lnTo>
                      <a:pt x="810" y="437"/>
                    </a:lnTo>
                    <a:lnTo>
                      <a:pt x="790" y="492"/>
                    </a:lnTo>
                    <a:lnTo>
                      <a:pt x="782" y="516"/>
                    </a:lnTo>
                    <a:lnTo>
                      <a:pt x="771" y="519"/>
                    </a:lnTo>
                    <a:lnTo>
                      <a:pt x="747" y="523"/>
                    </a:lnTo>
                    <a:lnTo>
                      <a:pt x="710" y="529"/>
                    </a:lnTo>
                    <a:lnTo>
                      <a:pt x="663" y="538"/>
                    </a:lnTo>
                    <a:lnTo>
                      <a:pt x="609" y="548"/>
                    </a:lnTo>
                    <a:lnTo>
                      <a:pt x="547" y="559"/>
                    </a:lnTo>
                    <a:lnTo>
                      <a:pt x="483" y="571"/>
                    </a:lnTo>
                    <a:lnTo>
                      <a:pt x="416" y="582"/>
                    </a:lnTo>
                    <a:lnTo>
                      <a:pt x="351" y="594"/>
                    </a:lnTo>
                    <a:lnTo>
                      <a:pt x="286" y="605"/>
                    </a:lnTo>
                    <a:lnTo>
                      <a:pt x="226" y="617"/>
                    </a:lnTo>
                    <a:lnTo>
                      <a:pt x="172" y="626"/>
                    </a:lnTo>
                    <a:lnTo>
                      <a:pt x="126" y="634"/>
                    </a:lnTo>
                    <a:lnTo>
                      <a:pt x="90" y="641"/>
                    </a:lnTo>
                    <a:lnTo>
                      <a:pt x="66" y="644"/>
                    </a:lnTo>
                    <a:lnTo>
                      <a:pt x="57" y="647"/>
                    </a:lnTo>
                    <a:lnTo>
                      <a:pt x="53" y="644"/>
                    </a:lnTo>
                    <a:lnTo>
                      <a:pt x="48" y="642"/>
                    </a:lnTo>
                    <a:lnTo>
                      <a:pt x="40" y="639"/>
                    </a:lnTo>
                    <a:lnTo>
                      <a:pt x="32" y="634"/>
                    </a:lnTo>
                    <a:lnTo>
                      <a:pt x="23" y="629"/>
                    </a:lnTo>
                    <a:lnTo>
                      <a:pt x="14" y="625"/>
                    </a:lnTo>
                    <a:lnTo>
                      <a:pt x="7" y="621"/>
                    </a:lnTo>
                    <a:lnTo>
                      <a:pt x="0" y="618"/>
                    </a:lnTo>
                    <a:lnTo>
                      <a:pt x="10" y="588"/>
                    </a:lnTo>
                    <a:lnTo>
                      <a:pt x="28" y="526"/>
                    </a:lnTo>
                    <a:lnTo>
                      <a:pt x="55" y="440"/>
                    </a:lnTo>
                    <a:lnTo>
                      <a:pt x="83" y="345"/>
                    </a:lnTo>
                    <a:lnTo>
                      <a:pt x="113" y="249"/>
                    </a:lnTo>
                    <a:lnTo>
                      <a:pt x="139" y="164"/>
                    </a:lnTo>
                    <a:lnTo>
                      <a:pt x="158" y="103"/>
                    </a:lnTo>
                    <a:lnTo>
                      <a:pt x="166" y="75"/>
                    </a:lnTo>
                    <a:lnTo>
                      <a:pt x="178" y="74"/>
                    </a:lnTo>
                    <a:lnTo>
                      <a:pt x="203" y="72"/>
                    </a:lnTo>
                    <a:lnTo>
                      <a:pt x="239" y="67"/>
                    </a:lnTo>
                    <a:lnTo>
                      <a:pt x="285" y="63"/>
                    </a:lnTo>
                    <a:lnTo>
                      <a:pt x="339" y="57"/>
                    </a:lnTo>
                    <a:lnTo>
                      <a:pt x="399" y="51"/>
                    </a:lnTo>
                    <a:lnTo>
                      <a:pt x="462" y="44"/>
                    </a:lnTo>
                    <a:lnTo>
                      <a:pt x="528" y="37"/>
                    </a:lnTo>
                    <a:lnTo>
                      <a:pt x="594" y="30"/>
                    </a:lnTo>
                    <a:lnTo>
                      <a:pt x="656" y="24"/>
                    </a:lnTo>
                    <a:lnTo>
                      <a:pt x="716" y="18"/>
                    </a:lnTo>
                    <a:lnTo>
                      <a:pt x="769" y="12"/>
                    </a:lnTo>
                    <a:lnTo>
                      <a:pt x="814" y="7"/>
                    </a:lnTo>
                    <a:lnTo>
                      <a:pt x="848" y="4"/>
                    </a:lnTo>
                    <a:lnTo>
                      <a:pt x="871" y="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84"/>
              <p:cNvSpPr>
                <a:spLocks/>
              </p:cNvSpPr>
              <p:nvPr/>
            </p:nvSpPr>
            <p:spPr bwMode="auto">
              <a:xfrm>
                <a:off x="-119" y="2326"/>
                <a:ext cx="324" cy="144"/>
              </a:xfrm>
              <a:custGeom>
                <a:avLst/>
                <a:gdLst/>
                <a:ahLst/>
                <a:cxnLst>
                  <a:cxn ang="0">
                    <a:pos x="444" y="1"/>
                  </a:cxn>
                  <a:cxn ang="0">
                    <a:pos x="0" y="57"/>
                  </a:cxn>
                  <a:cxn ang="0">
                    <a:pos x="0" y="118"/>
                  </a:cxn>
                  <a:cxn ang="0">
                    <a:pos x="186" y="288"/>
                  </a:cxn>
                  <a:cxn ang="0">
                    <a:pos x="637" y="205"/>
                  </a:cxn>
                  <a:cxn ang="0">
                    <a:pos x="649" y="136"/>
                  </a:cxn>
                  <a:cxn ang="0">
                    <a:pos x="451" y="0"/>
                  </a:cxn>
                  <a:cxn ang="0">
                    <a:pos x="444" y="1"/>
                  </a:cxn>
                </a:cxnLst>
                <a:rect l="0" t="0" r="r" b="b"/>
                <a:pathLst>
                  <a:path w="649" h="288">
                    <a:moveTo>
                      <a:pt x="444" y="1"/>
                    </a:moveTo>
                    <a:lnTo>
                      <a:pt x="0" y="57"/>
                    </a:lnTo>
                    <a:lnTo>
                      <a:pt x="0" y="118"/>
                    </a:lnTo>
                    <a:lnTo>
                      <a:pt x="186" y="288"/>
                    </a:lnTo>
                    <a:lnTo>
                      <a:pt x="637" y="205"/>
                    </a:lnTo>
                    <a:lnTo>
                      <a:pt x="649" y="136"/>
                    </a:lnTo>
                    <a:lnTo>
                      <a:pt x="451" y="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85"/>
              <p:cNvSpPr>
                <a:spLocks/>
              </p:cNvSpPr>
              <p:nvPr/>
            </p:nvSpPr>
            <p:spPr bwMode="auto">
              <a:xfrm>
                <a:off x="-104" y="2343"/>
                <a:ext cx="292" cy="110"/>
              </a:xfrm>
              <a:custGeom>
                <a:avLst/>
                <a:gdLst/>
                <a:ahLst/>
                <a:cxnLst>
                  <a:cxn ang="0">
                    <a:pos x="412" y="0"/>
                  </a:cxn>
                  <a:cxn ang="0">
                    <a:pos x="421" y="6"/>
                  </a:cxn>
                  <a:cxn ang="0">
                    <a:pos x="439" y="19"/>
                  </a:cxn>
                  <a:cxn ang="0">
                    <a:pos x="466" y="37"/>
                  </a:cxn>
                  <a:cxn ang="0">
                    <a:pos x="494" y="56"/>
                  </a:cxn>
                  <a:cxn ang="0">
                    <a:pos x="524" y="77"/>
                  </a:cxn>
                  <a:cxn ang="0">
                    <a:pos x="551" y="95"/>
                  </a:cxn>
                  <a:cxn ang="0">
                    <a:pos x="572" y="109"/>
                  </a:cxn>
                  <a:cxn ang="0">
                    <a:pos x="583" y="117"/>
                  </a:cxn>
                  <a:cxn ang="0">
                    <a:pos x="582" y="123"/>
                  </a:cxn>
                  <a:cxn ang="0">
                    <a:pos x="581" y="130"/>
                  </a:cxn>
                  <a:cxn ang="0">
                    <a:pos x="580" y="137"/>
                  </a:cxn>
                  <a:cxn ang="0">
                    <a:pos x="579" y="144"/>
                  </a:cxn>
                  <a:cxn ang="0">
                    <a:pos x="570" y="145"/>
                  </a:cxn>
                  <a:cxn ang="0">
                    <a:pos x="555" y="148"/>
                  </a:cxn>
                  <a:cxn ang="0">
                    <a:pos x="534" y="152"/>
                  </a:cxn>
                  <a:cxn ang="0">
                    <a:pos x="507" y="156"/>
                  </a:cxn>
                  <a:cxn ang="0">
                    <a:pos x="476" y="162"/>
                  </a:cxn>
                  <a:cxn ang="0">
                    <a:pos x="443" y="169"/>
                  </a:cxn>
                  <a:cxn ang="0">
                    <a:pos x="406" y="175"/>
                  </a:cxn>
                  <a:cxn ang="0">
                    <a:pos x="369" y="182"/>
                  </a:cxn>
                  <a:cxn ang="0">
                    <a:pos x="332" y="189"/>
                  </a:cxn>
                  <a:cxn ang="0">
                    <a:pos x="296" y="196"/>
                  </a:cxn>
                  <a:cxn ang="0">
                    <a:pos x="263" y="201"/>
                  </a:cxn>
                  <a:cxn ang="0">
                    <a:pos x="232" y="207"/>
                  </a:cxn>
                  <a:cxn ang="0">
                    <a:pos x="207" y="212"/>
                  </a:cxn>
                  <a:cxn ang="0">
                    <a:pos x="185" y="216"/>
                  </a:cxn>
                  <a:cxn ang="0">
                    <a:pos x="171" y="219"/>
                  </a:cxn>
                  <a:cxn ang="0">
                    <a:pos x="164" y="220"/>
                  </a:cxn>
                  <a:cxn ang="0">
                    <a:pos x="155" y="211"/>
                  </a:cxn>
                  <a:cxn ang="0">
                    <a:pos x="135" y="193"/>
                  </a:cxn>
                  <a:cxn ang="0">
                    <a:pos x="110" y="170"/>
                  </a:cxn>
                  <a:cxn ang="0">
                    <a:pos x="82" y="145"/>
                  </a:cxn>
                  <a:cxn ang="0">
                    <a:pos x="54" y="120"/>
                  </a:cxn>
                  <a:cxn ang="0">
                    <a:pos x="29" y="96"/>
                  </a:cxn>
                  <a:cxn ang="0">
                    <a:pos x="10" y="79"/>
                  </a:cxn>
                  <a:cxn ang="0">
                    <a:pos x="0" y="70"/>
                  </a:cxn>
                  <a:cxn ang="0">
                    <a:pos x="0" y="6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10" y="50"/>
                  </a:cxn>
                  <a:cxn ang="0">
                    <a:pos x="26" y="48"/>
                  </a:cxn>
                  <a:cxn ang="0">
                    <a:pos x="48" y="46"/>
                  </a:cxn>
                  <a:cxn ang="0">
                    <a:pos x="74" y="42"/>
                  </a:cxn>
                  <a:cxn ang="0">
                    <a:pos x="105" y="38"/>
                  </a:cxn>
                  <a:cxn ang="0">
                    <a:pos x="139" y="34"/>
                  </a:cxn>
                  <a:cxn ang="0">
                    <a:pos x="175" y="30"/>
                  </a:cxn>
                  <a:cxn ang="0">
                    <a:pos x="211" y="25"/>
                  </a:cxn>
                  <a:cxn ang="0">
                    <a:pos x="248" y="20"/>
                  </a:cxn>
                  <a:cxn ang="0">
                    <a:pos x="284" y="16"/>
                  </a:cxn>
                  <a:cxn ang="0">
                    <a:pos x="316" y="11"/>
                  </a:cxn>
                  <a:cxn ang="0">
                    <a:pos x="346" y="8"/>
                  </a:cxn>
                  <a:cxn ang="0">
                    <a:pos x="371" y="4"/>
                  </a:cxn>
                  <a:cxn ang="0">
                    <a:pos x="392" y="2"/>
                  </a:cxn>
                  <a:cxn ang="0">
                    <a:pos x="406" y="1"/>
                  </a:cxn>
                  <a:cxn ang="0">
                    <a:pos x="412" y="0"/>
                  </a:cxn>
                </a:cxnLst>
                <a:rect l="0" t="0" r="r" b="b"/>
                <a:pathLst>
                  <a:path w="583" h="220">
                    <a:moveTo>
                      <a:pt x="412" y="0"/>
                    </a:moveTo>
                    <a:lnTo>
                      <a:pt x="421" y="6"/>
                    </a:lnTo>
                    <a:lnTo>
                      <a:pt x="439" y="19"/>
                    </a:lnTo>
                    <a:lnTo>
                      <a:pt x="466" y="37"/>
                    </a:lnTo>
                    <a:lnTo>
                      <a:pt x="494" y="56"/>
                    </a:lnTo>
                    <a:lnTo>
                      <a:pt x="524" y="77"/>
                    </a:lnTo>
                    <a:lnTo>
                      <a:pt x="551" y="95"/>
                    </a:lnTo>
                    <a:lnTo>
                      <a:pt x="572" y="109"/>
                    </a:lnTo>
                    <a:lnTo>
                      <a:pt x="583" y="117"/>
                    </a:lnTo>
                    <a:lnTo>
                      <a:pt x="582" y="123"/>
                    </a:lnTo>
                    <a:lnTo>
                      <a:pt x="581" y="130"/>
                    </a:lnTo>
                    <a:lnTo>
                      <a:pt x="580" y="137"/>
                    </a:lnTo>
                    <a:lnTo>
                      <a:pt x="579" y="144"/>
                    </a:lnTo>
                    <a:lnTo>
                      <a:pt x="570" y="145"/>
                    </a:lnTo>
                    <a:lnTo>
                      <a:pt x="555" y="148"/>
                    </a:lnTo>
                    <a:lnTo>
                      <a:pt x="534" y="152"/>
                    </a:lnTo>
                    <a:lnTo>
                      <a:pt x="507" y="156"/>
                    </a:lnTo>
                    <a:lnTo>
                      <a:pt x="476" y="162"/>
                    </a:lnTo>
                    <a:lnTo>
                      <a:pt x="443" y="169"/>
                    </a:lnTo>
                    <a:lnTo>
                      <a:pt x="406" y="175"/>
                    </a:lnTo>
                    <a:lnTo>
                      <a:pt x="369" y="182"/>
                    </a:lnTo>
                    <a:lnTo>
                      <a:pt x="332" y="189"/>
                    </a:lnTo>
                    <a:lnTo>
                      <a:pt x="296" y="196"/>
                    </a:lnTo>
                    <a:lnTo>
                      <a:pt x="263" y="201"/>
                    </a:lnTo>
                    <a:lnTo>
                      <a:pt x="232" y="207"/>
                    </a:lnTo>
                    <a:lnTo>
                      <a:pt x="207" y="212"/>
                    </a:lnTo>
                    <a:lnTo>
                      <a:pt x="185" y="216"/>
                    </a:lnTo>
                    <a:lnTo>
                      <a:pt x="171" y="219"/>
                    </a:lnTo>
                    <a:lnTo>
                      <a:pt x="164" y="220"/>
                    </a:lnTo>
                    <a:lnTo>
                      <a:pt x="155" y="211"/>
                    </a:lnTo>
                    <a:lnTo>
                      <a:pt x="135" y="193"/>
                    </a:lnTo>
                    <a:lnTo>
                      <a:pt x="110" y="170"/>
                    </a:lnTo>
                    <a:lnTo>
                      <a:pt x="82" y="145"/>
                    </a:lnTo>
                    <a:lnTo>
                      <a:pt x="54" y="120"/>
                    </a:lnTo>
                    <a:lnTo>
                      <a:pt x="29" y="96"/>
                    </a:lnTo>
                    <a:lnTo>
                      <a:pt x="10" y="79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0" y="50"/>
                    </a:lnTo>
                    <a:lnTo>
                      <a:pt x="26" y="48"/>
                    </a:lnTo>
                    <a:lnTo>
                      <a:pt x="48" y="46"/>
                    </a:lnTo>
                    <a:lnTo>
                      <a:pt x="74" y="42"/>
                    </a:lnTo>
                    <a:lnTo>
                      <a:pt x="105" y="38"/>
                    </a:lnTo>
                    <a:lnTo>
                      <a:pt x="139" y="34"/>
                    </a:lnTo>
                    <a:lnTo>
                      <a:pt x="175" y="30"/>
                    </a:lnTo>
                    <a:lnTo>
                      <a:pt x="211" y="25"/>
                    </a:lnTo>
                    <a:lnTo>
                      <a:pt x="248" y="20"/>
                    </a:lnTo>
                    <a:lnTo>
                      <a:pt x="284" y="16"/>
                    </a:lnTo>
                    <a:lnTo>
                      <a:pt x="316" y="11"/>
                    </a:lnTo>
                    <a:lnTo>
                      <a:pt x="346" y="8"/>
                    </a:lnTo>
                    <a:lnTo>
                      <a:pt x="371" y="4"/>
                    </a:lnTo>
                    <a:lnTo>
                      <a:pt x="392" y="2"/>
                    </a:lnTo>
                    <a:lnTo>
                      <a:pt x="406" y="1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86"/>
              <p:cNvSpPr>
                <a:spLocks/>
              </p:cNvSpPr>
              <p:nvPr/>
            </p:nvSpPr>
            <p:spPr bwMode="auto">
              <a:xfrm>
                <a:off x="-5" y="2231"/>
                <a:ext cx="115" cy="169"/>
              </a:xfrm>
              <a:custGeom>
                <a:avLst/>
                <a:gdLst/>
                <a:ahLst/>
                <a:cxnLst>
                  <a:cxn ang="0">
                    <a:pos x="215" y="2"/>
                  </a:cxn>
                  <a:cxn ang="0">
                    <a:pos x="0" y="28"/>
                  </a:cxn>
                  <a:cxn ang="0">
                    <a:pos x="0" y="339"/>
                  </a:cxn>
                  <a:cxn ang="0">
                    <a:pos x="232" y="302"/>
                  </a:cxn>
                  <a:cxn ang="0">
                    <a:pos x="232" y="0"/>
                  </a:cxn>
                  <a:cxn ang="0">
                    <a:pos x="215" y="2"/>
                  </a:cxn>
                </a:cxnLst>
                <a:rect l="0" t="0" r="r" b="b"/>
                <a:pathLst>
                  <a:path w="232" h="339">
                    <a:moveTo>
                      <a:pt x="215" y="2"/>
                    </a:moveTo>
                    <a:lnTo>
                      <a:pt x="0" y="28"/>
                    </a:lnTo>
                    <a:lnTo>
                      <a:pt x="0" y="339"/>
                    </a:lnTo>
                    <a:lnTo>
                      <a:pt x="232" y="302"/>
                    </a:lnTo>
                    <a:lnTo>
                      <a:pt x="232" y="0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87"/>
              <p:cNvSpPr>
                <a:spLocks/>
              </p:cNvSpPr>
              <p:nvPr/>
            </p:nvSpPr>
            <p:spPr bwMode="auto">
              <a:xfrm>
                <a:off x="11" y="2249"/>
                <a:ext cx="84" cy="132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68" y="46"/>
                  </a:cxn>
                  <a:cxn ang="0">
                    <a:pos x="168" y="122"/>
                  </a:cxn>
                  <a:cxn ang="0">
                    <a:pos x="168" y="196"/>
                  </a:cxn>
                  <a:cxn ang="0">
                    <a:pos x="168" y="238"/>
                  </a:cxn>
                  <a:cxn ang="0">
                    <a:pos x="155" y="241"/>
                  </a:cxn>
                  <a:cxn ang="0">
                    <a:pos x="137" y="243"/>
                  </a:cxn>
                  <a:cxn ang="0">
                    <a:pos x="112" y="246"/>
                  </a:cxn>
                  <a:cxn ang="0">
                    <a:pos x="86" y="251"/>
                  </a:cxn>
                  <a:cxn ang="0">
                    <a:pos x="59" y="256"/>
                  </a:cxn>
                  <a:cxn ang="0">
                    <a:pos x="34" y="259"/>
                  </a:cxn>
                  <a:cxn ang="0">
                    <a:pos x="13" y="261"/>
                  </a:cxn>
                  <a:cxn ang="0">
                    <a:pos x="0" y="264"/>
                  </a:cxn>
                  <a:cxn ang="0">
                    <a:pos x="0" y="217"/>
                  </a:cxn>
                  <a:cxn ang="0">
                    <a:pos x="0" y="139"/>
                  </a:cxn>
                  <a:cxn ang="0">
                    <a:pos x="0" y="63"/>
                  </a:cxn>
                  <a:cxn ang="0">
                    <a:pos x="0" y="20"/>
                  </a:cxn>
                  <a:cxn ang="0">
                    <a:pos x="12" y="18"/>
                  </a:cxn>
                  <a:cxn ang="0">
                    <a:pos x="31" y="15"/>
                  </a:cxn>
                  <a:cxn ang="0">
                    <a:pos x="55" y="13"/>
                  </a:cxn>
                  <a:cxn ang="0">
                    <a:pos x="81" y="9"/>
                  </a:cxn>
                  <a:cxn ang="0">
                    <a:pos x="108" y="7"/>
                  </a:cxn>
                  <a:cxn ang="0">
                    <a:pos x="133" y="3"/>
                  </a:cxn>
                  <a:cxn ang="0">
                    <a:pos x="154" y="1"/>
                  </a:cxn>
                  <a:cxn ang="0">
                    <a:pos x="168" y="0"/>
                  </a:cxn>
                </a:cxnLst>
                <a:rect l="0" t="0" r="r" b="b"/>
                <a:pathLst>
                  <a:path w="168" h="264">
                    <a:moveTo>
                      <a:pt x="168" y="0"/>
                    </a:moveTo>
                    <a:lnTo>
                      <a:pt x="168" y="46"/>
                    </a:lnTo>
                    <a:lnTo>
                      <a:pt x="168" y="122"/>
                    </a:lnTo>
                    <a:lnTo>
                      <a:pt x="168" y="196"/>
                    </a:lnTo>
                    <a:lnTo>
                      <a:pt x="168" y="238"/>
                    </a:lnTo>
                    <a:lnTo>
                      <a:pt x="155" y="241"/>
                    </a:lnTo>
                    <a:lnTo>
                      <a:pt x="137" y="243"/>
                    </a:lnTo>
                    <a:lnTo>
                      <a:pt x="112" y="246"/>
                    </a:lnTo>
                    <a:lnTo>
                      <a:pt x="86" y="251"/>
                    </a:lnTo>
                    <a:lnTo>
                      <a:pt x="59" y="256"/>
                    </a:lnTo>
                    <a:lnTo>
                      <a:pt x="34" y="259"/>
                    </a:lnTo>
                    <a:lnTo>
                      <a:pt x="13" y="261"/>
                    </a:lnTo>
                    <a:lnTo>
                      <a:pt x="0" y="264"/>
                    </a:lnTo>
                    <a:lnTo>
                      <a:pt x="0" y="217"/>
                    </a:lnTo>
                    <a:lnTo>
                      <a:pt x="0" y="139"/>
                    </a:lnTo>
                    <a:lnTo>
                      <a:pt x="0" y="63"/>
                    </a:lnTo>
                    <a:lnTo>
                      <a:pt x="0" y="20"/>
                    </a:lnTo>
                    <a:lnTo>
                      <a:pt x="12" y="18"/>
                    </a:lnTo>
                    <a:lnTo>
                      <a:pt x="31" y="15"/>
                    </a:lnTo>
                    <a:lnTo>
                      <a:pt x="55" y="13"/>
                    </a:lnTo>
                    <a:lnTo>
                      <a:pt x="81" y="9"/>
                    </a:lnTo>
                    <a:lnTo>
                      <a:pt x="108" y="7"/>
                    </a:lnTo>
                    <a:lnTo>
                      <a:pt x="133" y="3"/>
                    </a:lnTo>
                    <a:lnTo>
                      <a:pt x="154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88"/>
              <p:cNvSpPr>
                <a:spLocks/>
              </p:cNvSpPr>
              <p:nvPr/>
            </p:nvSpPr>
            <p:spPr bwMode="auto">
              <a:xfrm>
                <a:off x="-436" y="2251"/>
                <a:ext cx="114" cy="114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9" y="37"/>
                  </a:cxn>
                  <a:cxn ang="0">
                    <a:pos x="3" y="56"/>
                  </a:cxn>
                  <a:cxn ang="0">
                    <a:pos x="0" y="75"/>
                  </a:cxn>
                  <a:cxn ang="0">
                    <a:pos x="2" y="96"/>
                  </a:cxn>
                  <a:cxn ang="0">
                    <a:pos x="8" y="117"/>
                  </a:cxn>
                  <a:cxn ang="0">
                    <a:pos x="18" y="139"/>
                  </a:cxn>
                  <a:cxn ang="0">
                    <a:pos x="32" y="161"/>
                  </a:cxn>
                  <a:cxn ang="0">
                    <a:pos x="50" y="180"/>
                  </a:cxn>
                  <a:cxn ang="0">
                    <a:pos x="71" y="197"/>
                  </a:cxn>
                  <a:cxn ang="0">
                    <a:pos x="92" y="211"/>
                  </a:cxn>
                  <a:cxn ang="0">
                    <a:pos x="114" y="220"/>
                  </a:cxn>
                  <a:cxn ang="0">
                    <a:pos x="136" y="226"/>
                  </a:cxn>
                  <a:cxn ang="0">
                    <a:pos x="156" y="229"/>
                  </a:cxn>
                  <a:cxn ang="0">
                    <a:pos x="176" y="225"/>
                  </a:cxn>
                  <a:cxn ang="0">
                    <a:pos x="194" y="218"/>
                  </a:cxn>
                  <a:cxn ang="0">
                    <a:pos x="209" y="207"/>
                  </a:cxn>
                  <a:cxn ang="0">
                    <a:pos x="217" y="195"/>
                  </a:cxn>
                  <a:cxn ang="0">
                    <a:pos x="224" y="182"/>
                  </a:cxn>
                  <a:cxn ang="0">
                    <a:pos x="228" y="169"/>
                  </a:cxn>
                  <a:cxn ang="0">
                    <a:pos x="229" y="154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8" y="140"/>
                  </a:cxn>
                  <a:cxn ang="0">
                    <a:pos x="226" y="126"/>
                  </a:cxn>
                  <a:cxn ang="0">
                    <a:pos x="222" y="112"/>
                  </a:cxn>
                  <a:cxn ang="0">
                    <a:pos x="216" y="98"/>
                  </a:cxn>
                  <a:cxn ang="0">
                    <a:pos x="208" y="86"/>
                  </a:cxn>
                  <a:cxn ang="0">
                    <a:pos x="200" y="73"/>
                  </a:cxn>
                  <a:cxn ang="0">
                    <a:pos x="191" y="60"/>
                  </a:cxn>
                  <a:cxn ang="0">
                    <a:pos x="179" y="49"/>
                  </a:cxn>
                  <a:cxn ang="0">
                    <a:pos x="159" y="32"/>
                  </a:cxn>
                  <a:cxn ang="0">
                    <a:pos x="137" y="18"/>
                  </a:cxn>
                  <a:cxn ang="0">
                    <a:pos x="115" y="9"/>
                  </a:cxn>
                  <a:cxn ang="0">
                    <a:pos x="93" y="3"/>
                  </a:cxn>
                  <a:cxn ang="0">
                    <a:pos x="72" y="0"/>
                  </a:cxn>
                  <a:cxn ang="0">
                    <a:pos x="53" y="4"/>
                  </a:cxn>
                  <a:cxn ang="0">
                    <a:pos x="36" y="11"/>
                  </a:cxn>
                  <a:cxn ang="0">
                    <a:pos x="21" y="22"/>
                  </a:cxn>
                </a:cxnLst>
                <a:rect l="0" t="0" r="r" b="b"/>
                <a:pathLst>
                  <a:path w="229" h="229">
                    <a:moveTo>
                      <a:pt x="21" y="22"/>
                    </a:moveTo>
                    <a:lnTo>
                      <a:pt x="9" y="37"/>
                    </a:lnTo>
                    <a:lnTo>
                      <a:pt x="3" y="56"/>
                    </a:lnTo>
                    <a:lnTo>
                      <a:pt x="0" y="75"/>
                    </a:lnTo>
                    <a:lnTo>
                      <a:pt x="2" y="96"/>
                    </a:lnTo>
                    <a:lnTo>
                      <a:pt x="8" y="117"/>
                    </a:lnTo>
                    <a:lnTo>
                      <a:pt x="18" y="139"/>
                    </a:lnTo>
                    <a:lnTo>
                      <a:pt x="32" y="161"/>
                    </a:lnTo>
                    <a:lnTo>
                      <a:pt x="50" y="180"/>
                    </a:lnTo>
                    <a:lnTo>
                      <a:pt x="71" y="197"/>
                    </a:lnTo>
                    <a:lnTo>
                      <a:pt x="92" y="211"/>
                    </a:lnTo>
                    <a:lnTo>
                      <a:pt x="114" y="220"/>
                    </a:lnTo>
                    <a:lnTo>
                      <a:pt x="136" y="226"/>
                    </a:lnTo>
                    <a:lnTo>
                      <a:pt x="156" y="229"/>
                    </a:lnTo>
                    <a:lnTo>
                      <a:pt x="176" y="225"/>
                    </a:lnTo>
                    <a:lnTo>
                      <a:pt x="194" y="218"/>
                    </a:lnTo>
                    <a:lnTo>
                      <a:pt x="209" y="207"/>
                    </a:lnTo>
                    <a:lnTo>
                      <a:pt x="217" y="195"/>
                    </a:lnTo>
                    <a:lnTo>
                      <a:pt x="224" y="182"/>
                    </a:lnTo>
                    <a:lnTo>
                      <a:pt x="228" y="169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8" y="140"/>
                    </a:lnTo>
                    <a:lnTo>
                      <a:pt x="226" y="126"/>
                    </a:lnTo>
                    <a:lnTo>
                      <a:pt x="222" y="112"/>
                    </a:lnTo>
                    <a:lnTo>
                      <a:pt x="216" y="98"/>
                    </a:lnTo>
                    <a:lnTo>
                      <a:pt x="208" y="86"/>
                    </a:lnTo>
                    <a:lnTo>
                      <a:pt x="200" y="73"/>
                    </a:lnTo>
                    <a:lnTo>
                      <a:pt x="191" y="60"/>
                    </a:lnTo>
                    <a:lnTo>
                      <a:pt x="179" y="49"/>
                    </a:lnTo>
                    <a:lnTo>
                      <a:pt x="159" y="32"/>
                    </a:lnTo>
                    <a:lnTo>
                      <a:pt x="137" y="18"/>
                    </a:lnTo>
                    <a:lnTo>
                      <a:pt x="115" y="9"/>
                    </a:lnTo>
                    <a:lnTo>
                      <a:pt x="93" y="3"/>
                    </a:lnTo>
                    <a:lnTo>
                      <a:pt x="72" y="0"/>
                    </a:lnTo>
                    <a:lnTo>
                      <a:pt x="53" y="4"/>
                    </a:lnTo>
                    <a:lnTo>
                      <a:pt x="36" y="1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89"/>
              <p:cNvSpPr>
                <a:spLocks/>
              </p:cNvSpPr>
              <p:nvPr/>
            </p:nvSpPr>
            <p:spPr bwMode="auto">
              <a:xfrm>
                <a:off x="-420" y="2267"/>
                <a:ext cx="82" cy="82"/>
              </a:xfrm>
              <a:custGeom>
                <a:avLst/>
                <a:gdLst/>
                <a:ahLst/>
                <a:cxnLst>
                  <a:cxn ang="0">
                    <a:pos x="40" y="124"/>
                  </a:cxn>
                  <a:cxn ang="0">
                    <a:pos x="28" y="109"/>
                  </a:cxn>
                  <a:cxn ang="0">
                    <a:pos x="16" y="94"/>
                  </a:cxn>
                  <a:cxn ang="0">
                    <a:pos x="8" y="78"/>
                  </a:cxn>
                  <a:cxn ang="0">
                    <a:pos x="4" y="62"/>
                  </a:cxn>
                  <a:cxn ang="0">
                    <a:pos x="0" y="47"/>
                  </a:cxn>
                  <a:cxn ang="0">
                    <a:pos x="1" y="33"/>
                  </a:cxn>
                  <a:cxn ang="0">
                    <a:pos x="5" y="22"/>
                  </a:cxn>
                  <a:cxn ang="0">
                    <a:pos x="12" y="11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47" y="0"/>
                  </a:cxn>
                  <a:cxn ang="0">
                    <a:pos x="62" y="2"/>
                  </a:cxn>
                  <a:cxn ang="0">
                    <a:pos x="78" y="8"/>
                  </a:cxn>
                  <a:cxn ang="0">
                    <a:pos x="93" y="16"/>
                  </a:cxn>
                  <a:cxn ang="0">
                    <a:pos x="109" y="26"/>
                  </a:cxn>
                  <a:cxn ang="0">
                    <a:pos x="124" y="39"/>
                  </a:cxn>
                  <a:cxn ang="0">
                    <a:pos x="124" y="39"/>
                  </a:cxn>
                  <a:cxn ang="0">
                    <a:pos x="134" y="48"/>
                  </a:cxn>
                  <a:cxn ang="0">
                    <a:pos x="142" y="58"/>
                  </a:cxn>
                  <a:cxn ang="0">
                    <a:pos x="149" y="68"/>
                  </a:cxn>
                  <a:cxn ang="0">
                    <a:pos x="154" y="78"/>
                  </a:cxn>
                  <a:cxn ang="0">
                    <a:pos x="159" y="88"/>
                  </a:cxn>
                  <a:cxn ang="0">
                    <a:pos x="162" y="99"/>
                  </a:cxn>
                  <a:cxn ang="0">
                    <a:pos x="164" y="109"/>
                  </a:cxn>
                  <a:cxn ang="0">
                    <a:pos x="165" y="119"/>
                  </a:cxn>
                  <a:cxn ang="0">
                    <a:pos x="165" y="126"/>
                  </a:cxn>
                  <a:cxn ang="0">
                    <a:pos x="164" y="134"/>
                  </a:cxn>
                  <a:cxn ang="0">
                    <a:pos x="160" y="144"/>
                  </a:cxn>
                  <a:cxn ang="0">
                    <a:pos x="154" y="151"/>
                  </a:cxn>
                  <a:cxn ang="0">
                    <a:pos x="144" y="158"/>
                  </a:cxn>
                  <a:cxn ang="0">
                    <a:pos x="132" y="162"/>
                  </a:cxn>
                  <a:cxn ang="0">
                    <a:pos x="119" y="163"/>
                  </a:cxn>
                  <a:cxn ang="0">
                    <a:pos x="104" y="161"/>
                  </a:cxn>
                  <a:cxn ang="0">
                    <a:pos x="88" y="155"/>
                  </a:cxn>
                  <a:cxn ang="0">
                    <a:pos x="71" y="147"/>
                  </a:cxn>
                  <a:cxn ang="0">
                    <a:pos x="55" y="137"/>
                  </a:cxn>
                  <a:cxn ang="0">
                    <a:pos x="40" y="124"/>
                  </a:cxn>
                </a:cxnLst>
                <a:rect l="0" t="0" r="r" b="b"/>
                <a:pathLst>
                  <a:path w="165" h="163">
                    <a:moveTo>
                      <a:pt x="40" y="124"/>
                    </a:moveTo>
                    <a:lnTo>
                      <a:pt x="28" y="109"/>
                    </a:lnTo>
                    <a:lnTo>
                      <a:pt x="16" y="94"/>
                    </a:lnTo>
                    <a:lnTo>
                      <a:pt x="8" y="78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1" y="33"/>
                    </a:lnTo>
                    <a:lnTo>
                      <a:pt x="5" y="22"/>
                    </a:lnTo>
                    <a:lnTo>
                      <a:pt x="12" y="11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2" y="2"/>
                    </a:lnTo>
                    <a:lnTo>
                      <a:pt x="78" y="8"/>
                    </a:lnTo>
                    <a:lnTo>
                      <a:pt x="93" y="16"/>
                    </a:lnTo>
                    <a:lnTo>
                      <a:pt x="109" y="26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4" y="48"/>
                    </a:lnTo>
                    <a:lnTo>
                      <a:pt x="142" y="58"/>
                    </a:lnTo>
                    <a:lnTo>
                      <a:pt x="149" y="68"/>
                    </a:lnTo>
                    <a:lnTo>
                      <a:pt x="154" y="78"/>
                    </a:lnTo>
                    <a:lnTo>
                      <a:pt x="159" y="88"/>
                    </a:lnTo>
                    <a:lnTo>
                      <a:pt x="162" y="99"/>
                    </a:lnTo>
                    <a:lnTo>
                      <a:pt x="164" y="109"/>
                    </a:lnTo>
                    <a:lnTo>
                      <a:pt x="165" y="119"/>
                    </a:lnTo>
                    <a:lnTo>
                      <a:pt x="165" y="126"/>
                    </a:lnTo>
                    <a:lnTo>
                      <a:pt x="164" y="134"/>
                    </a:lnTo>
                    <a:lnTo>
                      <a:pt x="160" y="144"/>
                    </a:lnTo>
                    <a:lnTo>
                      <a:pt x="154" y="151"/>
                    </a:lnTo>
                    <a:lnTo>
                      <a:pt x="144" y="158"/>
                    </a:lnTo>
                    <a:lnTo>
                      <a:pt x="132" y="162"/>
                    </a:lnTo>
                    <a:lnTo>
                      <a:pt x="119" y="163"/>
                    </a:lnTo>
                    <a:lnTo>
                      <a:pt x="104" y="161"/>
                    </a:lnTo>
                    <a:lnTo>
                      <a:pt x="88" y="155"/>
                    </a:lnTo>
                    <a:lnTo>
                      <a:pt x="71" y="147"/>
                    </a:lnTo>
                    <a:lnTo>
                      <a:pt x="55" y="137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90"/>
              <p:cNvSpPr>
                <a:spLocks/>
              </p:cNvSpPr>
              <p:nvPr/>
            </p:nvSpPr>
            <p:spPr bwMode="auto">
              <a:xfrm>
                <a:off x="-346" y="22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91"/>
              <p:cNvSpPr>
                <a:spLocks/>
              </p:cNvSpPr>
              <p:nvPr/>
            </p:nvSpPr>
            <p:spPr bwMode="auto">
              <a:xfrm>
                <a:off x="-537" y="1922"/>
                <a:ext cx="125" cy="353"/>
              </a:xfrm>
              <a:custGeom>
                <a:avLst/>
                <a:gdLst/>
                <a:ahLst/>
                <a:cxnLst>
                  <a:cxn ang="0">
                    <a:pos x="171" y="10"/>
                  </a:cxn>
                  <a:cxn ang="0">
                    <a:pos x="122" y="54"/>
                  </a:cxn>
                  <a:cxn ang="0">
                    <a:pos x="58" y="134"/>
                  </a:cxn>
                  <a:cxn ang="0">
                    <a:pos x="9" y="246"/>
                  </a:cxn>
                  <a:cxn ang="0">
                    <a:pos x="0" y="337"/>
                  </a:cxn>
                  <a:cxn ang="0">
                    <a:pos x="6" y="387"/>
                  </a:cxn>
                  <a:cxn ang="0">
                    <a:pos x="19" y="436"/>
                  </a:cxn>
                  <a:cxn ang="0">
                    <a:pos x="39" y="485"/>
                  </a:cxn>
                  <a:cxn ang="0">
                    <a:pos x="67" y="533"/>
                  </a:cxn>
                  <a:cxn ang="0">
                    <a:pos x="103" y="583"/>
                  </a:cxn>
                  <a:cxn ang="0">
                    <a:pos x="146" y="630"/>
                  </a:cxn>
                  <a:cxn ang="0">
                    <a:pos x="197" y="678"/>
                  </a:cxn>
                  <a:cxn ang="0">
                    <a:pos x="230" y="705"/>
                  </a:cxn>
                  <a:cxn ang="0">
                    <a:pos x="243" y="704"/>
                  </a:cxn>
                  <a:cxn ang="0">
                    <a:pos x="250" y="693"/>
                  </a:cxn>
                  <a:cxn ang="0">
                    <a:pos x="249" y="682"/>
                  </a:cxn>
                  <a:cxn ang="0">
                    <a:pos x="219" y="654"/>
                  </a:cxn>
                  <a:cxn ang="0">
                    <a:pos x="171" y="609"/>
                  </a:cxn>
                  <a:cxn ang="0">
                    <a:pos x="130" y="564"/>
                  </a:cxn>
                  <a:cxn ang="0">
                    <a:pos x="97" y="519"/>
                  </a:cxn>
                  <a:cxn ang="0">
                    <a:pos x="69" y="473"/>
                  </a:cxn>
                  <a:cxn ang="0">
                    <a:pos x="50" y="428"/>
                  </a:cxn>
                  <a:cxn ang="0">
                    <a:pos x="37" y="382"/>
                  </a:cxn>
                  <a:cxn ang="0">
                    <a:pos x="31" y="337"/>
                  </a:cxn>
                  <a:cxn ang="0">
                    <a:pos x="40" y="253"/>
                  </a:cxn>
                  <a:cxn ang="0">
                    <a:pos x="86" y="149"/>
                  </a:cxn>
                  <a:cxn ang="0">
                    <a:pos x="146" y="74"/>
                  </a:cxn>
                  <a:cxn ang="0">
                    <a:pos x="191" y="33"/>
                  </a:cxn>
                  <a:cxn ang="0">
                    <a:pos x="203" y="23"/>
                  </a:cxn>
                  <a:cxn ang="0">
                    <a:pos x="205" y="13"/>
                  </a:cxn>
                  <a:cxn ang="0">
                    <a:pos x="198" y="2"/>
                  </a:cxn>
                  <a:cxn ang="0">
                    <a:pos x="186" y="1"/>
                  </a:cxn>
                </a:cxnLst>
                <a:rect l="0" t="0" r="r" b="b"/>
                <a:pathLst>
                  <a:path w="251" h="705">
                    <a:moveTo>
                      <a:pt x="180" y="3"/>
                    </a:moveTo>
                    <a:lnTo>
                      <a:pt x="171" y="10"/>
                    </a:lnTo>
                    <a:lnTo>
                      <a:pt x="150" y="28"/>
                    </a:lnTo>
                    <a:lnTo>
                      <a:pt x="122" y="54"/>
                    </a:lnTo>
                    <a:lnTo>
                      <a:pt x="90" y="90"/>
                    </a:lnTo>
                    <a:lnTo>
                      <a:pt x="58" y="134"/>
                    </a:lnTo>
                    <a:lnTo>
                      <a:pt x="30" y="187"/>
                    </a:lnTo>
                    <a:lnTo>
                      <a:pt x="9" y="246"/>
                    </a:lnTo>
                    <a:lnTo>
                      <a:pt x="0" y="313"/>
                    </a:lnTo>
                    <a:lnTo>
                      <a:pt x="0" y="337"/>
                    </a:lnTo>
                    <a:lnTo>
                      <a:pt x="1" y="363"/>
                    </a:lnTo>
                    <a:lnTo>
                      <a:pt x="6" y="387"/>
                    </a:lnTo>
                    <a:lnTo>
                      <a:pt x="12" y="411"/>
                    </a:lnTo>
                    <a:lnTo>
                      <a:pt x="19" y="436"/>
                    </a:lnTo>
                    <a:lnTo>
                      <a:pt x="28" y="461"/>
                    </a:lnTo>
                    <a:lnTo>
                      <a:pt x="39" y="485"/>
                    </a:lnTo>
                    <a:lnTo>
                      <a:pt x="52" y="509"/>
                    </a:lnTo>
                    <a:lnTo>
                      <a:pt x="67" y="533"/>
                    </a:lnTo>
                    <a:lnTo>
                      <a:pt x="84" y="559"/>
                    </a:lnTo>
                    <a:lnTo>
                      <a:pt x="103" y="583"/>
                    </a:lnTo>
                    <a:lnTo>
                      <a:pt x="123" y="606"/>
                    </a:lnTo>
                    <a:lnTo>
                      <a:pt x="146" y="630"/>
                    </a:lnTo>
                    <a:lnTo>
                      <a:pt x="171" y="654"/>
                    </a:lnTo>
                    <a:lnTo>
                      <a:pt x="197" y="678"/>
                    </a:lnTo>
                    <a:lnTo>
                      <a:pt x="225" y="701"/>
                    </a:lnTo>
                    <a:lnTo>
                      <a:pt x="230" y="705"/>
                    </a:lnTo>
                    <a:lnTo>
                      <a:pt x="236" y="705"/>
                    </a:lnTo>
                    <a:lnTo>
                      <a:pt x="243" y="704"/>
                    </a:lnTo>
                    <a:lnTo>
                      <a:pt x="248" y="699"/>
                    </a:lnTo>
                    <a:lnTo>
                      <a:pt x="250" y="693"/>
                    </a:lnTo>
                    <a:lnTo>
                      <a:pt x="251" y="688"/>
                    </a:lnTo>
                    <a:lnTo>
                      <a:pt x="249" y="682"/>
                    </a:lnTo>
                    <a:lnTo>
                      <a:pt x="245" y="677"/>
                    </a:lnTo>
                    <a:lnTo>
                      <a:pt x="219" y="654"/>
                    </a:lnTo>
                    <a:lnTo>
                      <a:pt x="194" y="632"/>
                    </a:lnTo>
                    <a:lnTo>
                      <a:pt x="171" y="609"/>
                    </a:lnTo>
                    <a:lnTo>
                      <a:pt x="150" y="587"/>
                    </a:lnTo>
                    <a:lnTo>
                      <a:pt x="130" y="564"/>
                    </a:lnTo>
                    <a:lnTo>
                      <a:pt x="113" y="541"/>
                    </a:lnTo>
                    <a:lnTo>
                      <a:pt x="97" y="519"/>
                    </a:lnTo>
                    <a:lnTo>
                      <a:pt x="82" y="496"/>
                    </a:lnTo>
                    <a:lnTo>
                      <a:pt x="69" y="473"/>
                    </a:lnTo>
                    <a:lnTo>
                      <a:pt x="59" y="450"/>
                    </a:lnTo>
                    <a:lnTo>
                      <a:pt x="50" y="428"/>
                    </a:lnTo>
                    <a:lnTo>
                      <a:pt x="43" y="405"/>
                    </a:lnTo>
                    <a:lnTo>
                      <a:pt x="37" y="382"/>
                    </a:lnTo>
                    <a:lnTo>
                      <a:pt x="33" y="359"/>
                    </a:lnTo>
                    <a:lnTo>
                      <a:pt x="31" y="337"/>
                    </a:lnTo>
                    <a:lnTo>
                      <a:pt x="31" y="314"/>
                    </a:lnTo>
                    <a:lnTo>
                      <a:pt x="40" y="253"/>
                    </a:lnTo>
                    <a:lnTo>
                      <a:pt x="60" y="197"/>
                    </a:lnTo>
                    <a:lnTo>
                      <a:pt x="86" y="149"/>
                    </a:lnTo>
                    <a:lnTo>
                      <a:pt x="116" y="107"/>
                    </a:lnTo>
                    <a:lnTo>
                      <a:pt x="146" y="74"/>
                    </a:lnTo>
                    <a:lnTo>
                      <a:pt x="173" y="48"/>
                    </a:lnTo>
                    <a:lnTo>
                      <a:pt x="191" y="33"/>
                    </a:lnTo>
                    <a:lnTo>
                      <a:pt x="198" y="28"/>
                    </a:lnTo>
                    <a:lnTo>
                      <a:pt x="203" y="23"/>
                    </a:lnTo>
                    <a:lnTo>
                      <a:pt x="205" y="18"/>
                    </a:lnTo>
                    <a:lnTo>
                      <a:pt x="205" y="13"/>
                    </a:lnTo>
                    <a:lnTo>
                      <a:pt x="203" y="7"/>
                    </a:lnTo>
                    <a:lnTo>
                      <a:pt x="198" y="2"/>
                    </a:lnTo>
                    <a:lnTo>
                      <a:pt x="192" y="0"/>
                    </a:lnTo>
                    <a:lnTo>
                      <a:pt x="186" y="1"/>
                    </a:ln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92"/>
              <p:cNvSpPr>
                <a:spLocks/>
              </p:cNvSpPr>
              <p:nvPr/>
            </p:nvSpPr>
            <p:spPr bwMode="auto">
              <a:xfrm>
                <a:off x="-455" y="2243"/>
                <a:ext cx="100" cy="80"/>
              </a:xfrm>
              <a:custGeom>
                <a:avLst/>
                <a:gdLst/>
                <a:ahLst/>
                <a:cxnLst>
                  <a:cxn ang="0">
                    <a:pos x="53" y="7"/>
                  </a:cxn>
                  <a:cxn ang="0">
                    <a:pos x="38" y="19"/>
                  </a:cxn>
                  <a:cxn ang="0">
                    <a:pos x="20" y="36"/>
                  </a:cxn>
                  <a:cxn ang="0">
                    <a:pos x="8" y="52"/>
                  </a:cxn>
                  <a:cxn ang="0">
                    <a:pos x="1" y="66"/>
                  </a:cxn>
                  <a:cxn ang="0">
                    <a:pos x="1" y="86"/>
                  </a:cxn>
                  <a:cxn ang="0">
                    <a:pos x="15" y="109"/>
                  </a:cxn>
                  <a:cxn ang="0">
                    <a:pos x="39" y="136"/>
                  </a:cxn>
                  <a:cxn ang="0">
                    <a:pos x="51" y="148"/>
                  </a:cxn>
                  <a:cxn ang="0">
                    <a:pos x="63" y="156"/>
                  </a:cxn>
                  <a:cxn ang="0">
                    <a:pos x="74" y="159"/>
                  </a:cxn>
                  <a:cxn ang="0">
                    <a:pos x="83" y="160"/>
                  </a:cxn>
                  <a:cxn ang="0">
                    <a:pos x="100" y="157"/>
                  </a:cxn>
                  <a:cxn ang="0">
                    <a:pos x="114" y="149"/>
                  </a:cxn>
                  <a:cxn ang="0">
                    <a:pos x="124" y="141"/>
                  </a:cxn>
                  <a:cxn ang="0">
                    <a:pos x="128" y="136"/>
                  </a:cxn>
                  <a:cxn ang="0">
                    <a:pos x="131" y="126"/>
                  </a:cxn>
                  <a:cxn ang="0">
                    <a:pos x="132" y="117"/>
                  </a:cxn>
                  <a:cxn ang="0">
                    <a:pos x="135" y="110"/>
                  </a:cxn>
                  <a:cxn ang="0">
                    <a:pos x="153" y="116"/>
                  </a:cxn>
                  <a:cxn ang="0">
                    <a:pos x="169" y="113"/>
                  </a:cxn>
                  <a:cxn ang="0">
                    <a:pos x="183" y="105"/>
                  </a:cxn>
                  <a:cxn ang="0">
                    <a:pos x="193" y="95"/>
                  </a:cxn>
                  <a:cxn ang="0">
                    <a:pos x="195" y="91"/>
                  </a:cxn>
                  <a:cxn ang="0">
                    <a:pos x="198" y="69"/>
                  </a:cxn>
                  <a:cxn ang="0">
                    <a:pos x="195" y="51"/>
                  </a:cxn>
                  <a:cxn ang="0">
                    <a:pos x="183" y="36"/>
                  </a:cxn>
                  <a:cxn ang="0">
                    <a:pos x="167" y="19"/>
                  </a:cxn>
                  <a:cxn ang="0">
                    <a:pos x="139" y="4"/>
                  </a:cxn>
                  <a:cxn ang="0">
                    <a:pos x="106" y="0"/>
                  </a:cxn>
                  <a:cxn ang="0">
                    <a:pos x="76" y="3"/>
                  </a:cxn>
                  <a:cxn ang="0">
                    <a:pos x="56" y="6"/>
                  </a:cxn>
                </a:cxnLst>
                <a:rect l="0" t="0" r="r" b="b"/>
                <a:pathLst>
                  <a:path w="198" h="160">
                    <a:moveTo>
                      <a:pt x="56" y="6"/>
                    </a:moveTo>
                    <a:lnTo>
                      <a:pt x="53" y="7"/>
                    </a:lnTo>
                    <a:lnTo>
                      <a:pt x="49" y="10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20" y="36"/>
                    </a:lnTo>
                    <a:lnTo>
                      <a:pt x="13" y="44"/>
                    </a:lnTo>
                    <a:lnTo>
                      <a:pt x="8" y="52"/>
                    </a:lnTo>
                    <a:lnTo>
                      <a:pt x="3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7" y="97"/>
                    </a:lnTo>
                    <a:lnTo>
                      <a:pt x="15" y="109"/>
                    </a:lnTo>
                    <a:lnTo>
                      <a:pt x="24" y="119"/>
                    </a:lnTo>
                    <a:lnTo>
                      <a:pt x="39" y="136"/>
                    </a:lnTo>
                    <a:lnTo>
                      <a:pt x="45" y="143"/>
                    </a:lnTo>
                    <a:lnTo>
                      <a:pt x="51" y="148"/>
                    </a:lnTo>
                    <a:lnTo>
                      <a:pt x="58" y="152"/>
                    </a:lnTo>
                    <a:lnTo>
                      <a:pt x="63" y="156"/>
                    </a:lnTo>
                    <a:lnTo>
                      <a:pt x="68" y="158"/>
                    </a:lnTo>
                    <a:lnTo>
                      <a:pt x="74" y="159"/>
                    </a:lnTo>
                    <a:lnTo>
                      <a:pt x="78" y="160"/>
                    </a:lnTo>
                    <a:lnTo>
                      <a:pt x="83" y="160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8" y="154"/>
                    </a:lnTo>
                    <a:lnTo>
                      <a:pt x="114" y="149"/>
                    </a:lnTo>
                    <a:lnTo>
                      <a:pt x="120" y="145"/>
                    </a:lnTo>
                    <a:lnTo>
                      <a:pt x="124" y="141"/>
                    </a:lnTo>
                    <a:lnTo>
                      <a:pt x="127" y="137"/>
                    </a:lnTo>
                    <a:lnTo>
                      <a:pt x="128" y="136"/>
                    </a:lnTo>
                    <a:lnTo>
                      <a:pt x="131" y="132"/>
                    </a:lnTo>
                    <a:lnTo>
                      <a:pt x="131" y="126"/>
                    </a:lnTo>
                    <a:lnTo>
                      <a:pt x="131" y="121"/>
                    </a:lnTo>
                    <a:lnTo>
                      <a:pt x="132" y="117"/>
                    </a:lnTo>
                    <a:lnTo>
                      <a:pt x="134" y="113"/>
                    </a:lnTo>
                    <a:lnTo>
                      <a:pt x="135" y="110"/>
                    </a:lnTo>
                    <a:lnTo>
                      <a:pt x="144" y="113"/>
                    </a:lnTo>
                    <a:lnTo>
                      <a:pt x="153" y="116"/>
                    </a:lnTo>
                    <a:lnTo>
                      <a:pt x="161" y="116"/>
                    </a:lnTo>
                    <a:lnTo>
                      <a:pt x="169" y="113"/>
                    </a:lnTo>
                    <a:lnTo>
                      <a:pt x="177" y="110"/>
                    </a:lnTo>
                    <a:lnTo>
                      <a:pt x="183" y="105"/>
                    </a:lnTo>
                    <a:lnTo>
                      <a:pt x="189" y="101"/>
                    </a:lnTo>
                    <a:lnTo>
                      <a:pt x="193" y="95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8" y="80"/>
                    </a:lnTo>
                    <a:lnTo>
                      <a:pt x="198" y="69"/>
                    </a:lnTo>
                    <a:lnTo>
                      <a:pt x="197" y="60"/>
                    </a:lnTo>
                    <a:lnTo>
                      <a:pt x="195" y="51"/>
                    </a:lnTo>
                    <a:lnTo>
                      <a:pt x="189" y="44"/>
                    </a:lnTo>
                    <a:lnTo>
                      <a:pt x="183" y="36"/>
                    </a:lnTo>
                    <a:lnTo>
                      <a:pt x="175" y="28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39" y="4"/>
                    </a:lnTo>
                    <a:lnTo>
                      <a:pt x="123" y="1"/>
                    </a:lnTo>
                    <a:lnTo>
                      <a:pt x="106" y="0"/>
                    </a:lnTo>
                    <a:lnTo>
                      <a:pt x="90" y="1"/>
                    </a:lnTo>
                    <a:lnTo>
                      <a:pt x="76" y="3"/>
                    </a:lnTo>
                    <a:lnTo>
                      <a:pt x="64" y="5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93"/>
              <p:cNvSpPr>
                <a:spLocks/>
              </p:cNvSpPr>
              <p:nvPr/>
            </p:nvSpPr>
            <p:spPr bwMode="auto">
              <a:xfrm>
                <a:off x="-438" y="2259"/>
                <a:ext cx="67" cy="48"/>
              </a:xfrm>
              <a:custGeom>
                <a:avLst/>
                <a:gdLst/>
                <a:ahLst/>
                <a:cxnLst>
                  <a:cxn ang="0">
                    <a:pos x="112" y="8"/>
                  </a:cxn>
                  <a:cxn ang="0">
                    <a:pos x="122" y="19"/>
                  </a:cxn>
                  <a:cxn ang="0">
                    <a:pos x="130" y="26"/>
                  </a:cxn>
                  <a:cxn ang="0">
                    <a:pos x="134" y="33"/>
                  </a:cxn>
                  <a:cxn ang="0">
                    <a:pos x="135" y="38"/>
                  </a:cxn>
                  <a:cxn ang="0">
                    <a:pos x="135" y="39"/>
                  </a:cxn>
                  <a:cxn ang="0">
                    <a:pos x="135" y="40"/>
                  </a:cxn>
                  <a:cxn ang="0">
                    <a:pos x="134" y="42"/>
                  </a:cxn>
                  <a:cxn ang="0">
                    <a:pos x="134" y="44"/>
                  </a:cxn>
                  <a:cxn ang="0">
                    <a:pos x="129" y="47"/>
                  </a:cxn>
                  <a:cxn ang="0">
                    <a:pos x="126" y="49"/>
                  </a:cxn>
                  <a:cxn ang="0">
                    <a:pos x="121" y="49"/>
                  </a:cxn>
                  <a:cxn ang="0">
                    <a:pos x="117" y="47"/>
                  </a:cxn>
                  <a:cxn ang="0">
                    <a:pos x="107" y="42"/>
                  </a:cxn>
                  <a:cxn ang="0">
                    <a:pos x="98" y="41"/>
                  </a:cxn>
                  <a:cxn ang="0">
                    <a:pos x="91" y="41"/>
                  </a:cxn>
                  <a:cxn ang="0">
                    <a:pos x="87" y="44"/>
                  </a:cxn>
                  <a:cxn ang="0">
                    <a:pos x="79" y="52"/>
                  </a:cxn>
                  <a:cxn ang="0">
                    <a:pos x="73" y="62"/>
                  </a:cxn>
                  <a:cxn ang="0">
                    <a:pos x="69" y="75"/>
                  </a:cxn>
                  <a:cxn ang="0">
                    <a:pos x="68" y="85"/>
                  </a:cxn>
                  <a:cxn ang="0">
                    <a:pos x="65" y="88"/>
                  </a:cxn>
                  <a:cxn ang="0">
                    <a:pos x="60" y="91"/>
                  </a:cxn>
                  <a:cxn ang="0">
                    <a:pos x="55" y="93"/>
                  </a:cxn>
                  <a:cxn ang="0">
                    <a:pos x="51" y="94"/>
                  </a:cxn>
                  <a:cxn ang="0">
                    <a:pos x="46" y="93"/>
                  </a:cxn>
                  <a:cxn ang="0">
                    <a:pos x="42" y="91"/>
                  </a:cxn>
                  <a:cxn ang="0">
                    <a:pos x="37" y="87"/>
                  </a:cxn>
                  <a:cxn ang="0">
                    <a:pos x="32" y="83"/>
                  </a:cxn>
                  <a:cxn ang="0">
                    <a:pos x="16" y="64"/>
                  </a:cxn>
                  <a:cxn ang="0">
                    <a:pos x="9" y="57"/>
                  </a:cxn>
                  <a:cxn ang="0">
                    <a:pos x="5" y="52"/>
                  </a:cxn>
                  <a:cxn ang="0">
                    <a:pos x="1" y="4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2"/>
                  </a:cxn>
                  <a:cxn ang="0">
                    <a:pos x="7" y="29"/>
                  </a:cxn>
                  <a:cxn ang="0">
                    <a:pos x="12" y="23"/>
                  </a:cxn>
                  <a:cxn ang="0">
                    <a:pos x="17" y="17"/>
                  </a:cxn>
                  <a:cxn ang="0">
                    <a:pos x="26" y="11"/>
                  </a:cxn>
                  <a:cxn ang="0">
                    <a:pos x="35" y="3"/>
                  </a:cxn>
                  <a:cxn ang="0">
                    <a:pos x="45" y="2"/>
                  </a:cxn>
                  <a:cxn ang="0">
                    <a:pos x="55" y="1"/>
                  </a:cxn>
                  <a:cxn ang="0">
                    <a:pos x="67" y="0"/>
                  </a:cxn>
                  <a:cxn ang="0">
                    <a:pos x="79" y="0"/>
                  </a:cxn>
                  <a:cxn ang="0">
                    <a:pos x="89" y="0"/>
                  </a:cxn>
                  <a:cxn ang="0">
                    <a:pos x="98" y="2"/>
                  </a:cxn>
                  <a:cxn ang="0">
                    <a:pos x="106" y="4"/>
                  </a:cxn>
                  <a:cxn ang="0">
                    <a:pos x="112" y="8"/>
                  </a:cxn>
                </a:cxnLst>
                <a:rect l="0" t="0" r="r" b="b"/>
                <a:pathLst>
                  <a:path w="135" h="94">
                    <a:moveTo>
                      <a:pt x="112" y="8"/>
                    </a:moveTo>
                    <a:lnTo>
                      <a:pt x="122" y="19"/>
                    </a:lnTo>
                    <a:lnTo>
                      <a:pt x="130" y="26"/>
                    </a:lnTo>
                    <a:lnTo>
                      <a:pt x="134" y="33"/>
                    </a:lnTo>
                    <a:lnTo>
                      <a:pt x="135" y="38"/>
                    </a:lnTo>
                    <a:lnTo>
                      <a:pt x="135" y="39"/>
                    </a:lnTo>
                    <a:lnTo>
                      <a:pt x="135" y="40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29" y="47"/>
                    </a:lnTo>
                    <a:lnTo>
                      <a:pt x="126" y="49"/>
                    </a:lnTo>
                    <a:lnTo>
                      <a:pt x="121" y="49"/>
                    </a:lnTo>
                    <a:lnTo>
                      <a:pt x="117" y="47"/>
                    </a:lnTo>
                    <a:lnTo>
                      <a:pt x="107" y="42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87" y="44"/>
                    </a:lnTo>
                    <a:lnTo>
                      <a:pt x="79" y="52"/>
                    </a:lnTo>
                    <a:lnTo>
                      <a:pt x="73" y="62"/>
                    </a:lnTo>
                    <a:lnTo>
                      <a:pt x="69" y="75"/>
                    </a:lnTo>
                    <a:lnTo>
                      <a:pt x="68" y="85"/>
                    </a:lnTo>
                    <a:lnTo>
                      <a:pt x="65" y="88"/>
                    </a:lnTo>
                    <a:lnTo>
                      <a:pt x="60" y="91"/>
                    </a:lnTo>
                    <a:lnTo>
                      <a:pt x="55" y="93"/>
                    </a:lnTo>
                    <a:lnTo>
                      <a:pt x="51" y="94"/>
                    </a:lnTo>
                    <a:lnTo>
                      <a:pt x="46" y="93"/>
                    </a:lnTo>
                    <a:lnTo>
                      <a:pt x="42" y="91"/>
                    </a:lnTo>
                    <a:lnTo>
                      <a:pt x="37" y="87"/>
                    </a:lnTo>
                    <a:lnTo>
                      <a:pt x="32" y="83"/>
                    </a:lnTo>
                    <a:lnTo>
                      <a:pt x="16" y="64"/>
                    </a:lnTo>
                    <a:lnTo>
                      <a:pt x="9" y="57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2"/>
                    </a:lnTo>
                    <a:lnTo>
                      <a:pt x="7" y="29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6" y="11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5" y="1"/>
                    </a:lnTo>
                    <a:lnTo>
                      <a:pt x="67" y="0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8" y="2"/>
                    </a:lnTo>
                    <a:lnTo>
                      <a:pt x="106" y="4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94"/>
              <p:cNvSpPr>
                <a:spLocks/>
              </p:cNvSpPr>
              <p:nvPr/>
            </p:nvSpPr>
            <p:spPr bwMode="auto">
              <a:xfrm>
                <a:off x="-258" y="1927"/>
                <a:ext cx="120" cy="21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21"/>
                  </a:cxn>
                  <a:cxn ang="0">
                    <a:pos x="1" y="35"/>
                  </a:cxn>
                  <a:cxn ang="0">
                    <a:pos x="2" y="53"/>
                  </a:cxn>
                  <a:cxn ang="0">
                    <a:pos x="4" y="77"/>
                  </a:cxn>
                  <a:cxn ang="0">
                    <a:pos x="9" y="106"/>
                  </a:cxn>
                  <a:cxn ang="0">
                    <a:pos x="14" y="137"/>
                  </a:cxn>
                  <a:cxn ang="0">
                    <a:pos x="22" y="171"/>
                  </a:cxn>
                  <a:cxn ang="0">
                    <a:pos x="31" y="206"/>
                  </a:cxn>
                  <a:cxn ang="0">
                    <a:pos x="44" y="242"/>
                  </a:cxn>
                  <a:cxn ang="0">
                    <a:pos x="59" y="276"/>
                  </a:cxn>
                  <a:cxn ang="0">
                    <a:pos x="76" y="310"/>
                  </a:cxn>
                  <a:cxn ang="0">
                    <a:pos x="97" y="342"/>
                  </a:cxn>
                  <a:cxn ang="0">
                    <a:pos x="122" y="371"/>
                  </a:cxn>
                  <a:cxn ang="0">
                    <a:pos x="151" y="395"/>
                  </a:cxn>
                  <a:cxn ang="0">
                    <a:pos x="183" y="415"/>
                  </a:cxn>
                  <a:cxn ang="0">
                    <a:pos x="220" y="428"/>
                  </a:cxn>
                  <a:cxn ang="0">
                    <a:pos x="226" y="428"/>
                  </a:cxn>
                  <a:cxn ang="0">
                    <a:pos x="231" y="426"/>
                  </a:cxn>
                  <a:cxn ang="0">
                    <a:pos x="236" y="423"/>
                  </a:cxn>
                  <a:cxn ang="0">
                    <a:pos x="239" y="417"/>
                  </a:cxn>
                  <a:cxn ang="0">
                    <a:pos x="239" y="410"/>
                  </a:cxn>
                  <a:cxn ang="0">
                    <a:pos x="237" y="404"/>
                  </a:cxn>
                  <a:cxn ang="0">
                    <a:pos x="234" y="400"/>
                  </a:cxn>
                  <a:cxn ang="0">
                    <a:pos x="228" y="397"/>
                  </a:cxn>
                  <a:cxn ang="0">
                    <a:pos x="196" y="385"/>
                  </a:cxn>
                  <a:cxn ang="0">
                    <a:pos x="166" y="367"/>
                  </a:cxn>
                  <a:cxn ang="0">
                    <a:pos x="141" y="344"/>
                  </a:cxn>
                  <a:cxn ang="0">
                    <a:pos x="120" y="318"/>
                  </a:cxn>
                  <a:cxn ang="0">
                    <a:pos x="100" y="288"/>
                  </a:cxn>
                  <a:cxn ang="0">
                    <a:pos x="84" y="256"/>
                  </a:cxn>
                  <a:cxn ang="0">
                    <a:pos x="71" y="222"/>
                  </a:cxn>
                  <a:cxn ang="0">
                    <a:pos x="61" y="189"/>
                  </a:cxn>
                  <a:cxn ang="0">
                    <a:pos x="52" y="157"/>
                  </a:cxn>
                  <a:cxn ang="0">
                    <a:pos x="45" y="126"/>
                  </a:cxn>
                  <a:cxn ang="0">
                    <a:pos x="40" y="96"/>
                  </a:cxn>
                  <a:cxn ang="0">
                    <a:pos x="37" y="70"/>
                  </a:cxn>
                  <a:cxn ang="0">
                    <a:pos x="34" y="48"/>
                  </a:cxn>
                  <a:cxn ang="0">
                    <a:pos x="33" y="31"/>
                  </a:cxn>
                  <a:cxn ang="0">
                    <a:pos x="32" y="21"/>
                  </a:cxn>
                  <a:cxn ang="0">
                    <a:pos x="32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</a:cxnLst>
                <a:rect l="0" t="0" r="r" b="b"/>
                <a:pathLst>
                  <a:path w="239" h="428">
                    <a:moveTo>
                      <a:pt x="0" y="15"/>
                    </a:moveTo>
                    <a:lnTo>
                      <a:pt x="0" y="21"/>
                    </a:lnTo>
                    <a:lnTo>
                      <a:pt x="1" y="35"/>
                    </a:lnTo>
                    <a:lnTo>
                      <a:pt x="2" y="53"/>
                    </a:lnTo>
                    <a:lnTo>
                      <a:pt x="4" y="77"/>
                    </a:lnTo>
                    <a:lnTo>
                      <a:pt x="9" y="106"/>
                    </a:lnTo>
                    <a:lnTo>
                      <a:pt x="14" y="137"/>
                    </a:lnTo>
                    <a:lnTo>
                      <a:pt x="22" y="171"/>
                    </a:lnTo>
                    <a:lnTo>
                      <a:pt x="31" y="206"/>
                    </a:lnTo>
                    <a:lnTo>
                      <a:pt x="44" y="242"/>
                    </a:lnTo>
                    <a:lnTo>
                      <a:pt x="59" y="276"/>
                    </a:lnTo>
                    <a:lnTo>
                      <a:pt x="76" y="310"/>
                    </a:lnTo>
                    <a:lnTo>
                      <a:pt x="97" y="342"/>
                    </a:lnTo>
                    <a:lnTo>
                      <a:pt x="122" y="371"/>
                    </a:lnTo>
                    <a:lnTo>
                      <a:pt x="151" y="395"/>
                    </a:lnTo>
                    <a:lnTo>
                      <a:pt x="183" y="415"/>
                    </a:lnTo>
                    <a:lnTo>
                      <a:pt x="220" y="428"/>
                    </a:lnTo>
                    <a:lnTo>
                      <a:pt x="226" y="428"/>
                    </a:lnTo>
                    <a:lnTo>
                      <a:pt x="231" y="426"/>
                    </a:lnTo>
                    <a:lnTo>
                      <a:pt x="236" y="423"/>
                    </a:lnTo>
                    <a:lnTo>
                      <a:pt x="239" y="417"/>
                    </a:lnTo>
                    <a:lnTo>
                      <a:pt x="239" y="410"/>
                    </a:lnTo>
                    <a:lnTo>
                      <a:pt x="237" y="404"/>
                    </a:lnTo>
                    <a:lnTo>
                      <a:pt x="234" y="400"/>
                    </a:lnTo>
                    <a:lnTo>
                      <a:pt x="228" y="397"/>
                    </a:lnTo>
                    <a:lnTo>
                      <a:pt x="196" y="385"/>
                    </a:lnTo>
                    <a:lnTo>
                      <a:pt x="166" y="367"/>
                    </a:lnTo>
                    <a:lnTo>
                      <a:pt x="141" y="344"/>
                    </a:lnTo>
                    <a:lnTo>
                      <a:pt x="120" y="318"/>
                    </a:lnTo>
                    <a:lnTo>
                      <a:pt x="100" y="288"/>
                    </a:lnTo>
                    <a:lnTo>
                      <a:pt x="84" y="256"/>
                    </a:lnTo>
                    <a:lnTo>
                      <a:pt x="71" y="222"/>
                    </a:lnTo>
                    <a:lnTo>
                      <a:pt x="61" y="189"/>
                    </a:lnTo>
                    <a:lnTo>
                      <a:pt x="52" y="157"/>
                    </a:lnTo>
                    <a:lnTo>
                      <a:pt x="45" y="126"/>
                    </a:lnTo>
                    <a:lnTo>
                      <a:pt x="40" y="96"/>
                    </a:lnTo>
                    <a:lnTo>
                      <a:pt x="37" y="70"/>
                    </a:lnTo>
                    <a:lnTo>
                      <a:pt x="34" y="48"/>
                    </a:lnTo>
                    <a:lnTo>
                      <a:pt x="33" y="31"/>
                    </a:lnTo>
                    <a:lnTo>
                      <a:pt x="32" y="21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113"/>
              <p:cNvSpPr>
                <a:spLocks/>
              </p:cNvSpPr>
              <p:nvPr/>
            </p:nvSpPr>
            <p:spPr bwMode="auto">
              <a:xfrm>
                <a:off x="-163" y="1783"/>
                <a:ext cx="24" cy="23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5"/>
                  </a:cxn>
                  <a:cxn ang="0">
                    <a:pos x="32" y="22"/>
                  </a:cxn>
                  <a:cxn ang="0">
                    <a:pos x="31" y="30"/>
                  </a:cxn>
                  <a:cxn ang="0">
                    <a:pos x="24" y="29"/>
                  </a:cxn>
                  <a:cxn ang="0">
                    <a:pos x="17" y="28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5" y="27"/>
                  </a:cxn>
                  <a:cxn ang="0">
                    <a:pos x="3" y="28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" y="39"/>
                  </a:cxn>
                  <a:cxn ang="0">
                    <a:pos x="3" y="42"/>
                  </a:cxn>
                  <a:cxn ang="0">
                    <a:pos x="7" y="43"/>
                  </a:cxn>
                  <a:cxn ang="0">
                    <a:pos x="37" y="46"/>
                  </a:cxn>
                  <a:cxn ang="0">
                    <a:pos x="39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3" y="45"/>
                  </a:cxn>
                  <a:cxn ang="0">
                    <a:pos x="45" y="44"/>
                  </a:cxn>
                  <a:cxn ang="0">
                    <a:pos x="45" y="43"/>
                  </a:cxn>
                  <a:cxn ang="0">
                    <a:pos x="46" y="40"/>
                  </a:cxn>
                  <a:cxn ang="0">
                    <a:pos x="46" y="39"/>
                  </a:cxn>
                  <a:cxn ang="0">
                    <a:pos x="48" y="8"/>
                  </a:cxn>
                  <a:cxn ang="0">
                    <a:pos x="48" y="6"/>
                  </a:cxn>
                  <a:cxn ang="0">
                    <a:pos x="47" y="2"/>
                  </a:cxn>
                  <a:cxn ang="0">
                    <a:pos x="45" y="1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5" y="2"/>
                  </a:cxn>
                  <a:cxn ang="0">
                    <a:pos x="33" y="5"/>
                  </a:cxn>
                  <a:cxn ang="0">
                    <a:pos x="32" y="7"/>
                  </a:cxn>
                </a:cxnLst>
                <a:rect l="0" t="0" r="r" b="b"/>
                <a:pathLst>
                  <a:path w="48" h="46">
                    <a:moveTo>
                      <a:pt x="32" y="7"/>
                    </a:moveTo>
                    <a:lnTo>
                      <a:pt x="32" y="9"/>
                    </a:lnTo>
                    <a:lnTo>
                      <a:pt x="32" y="15"/>
                    </a:lnTo>
                    <a:lnTo>
                      <a:pt x="32" y="22"/>
                    </a:lnTo>
                    <a:lnTo>
                      <a:pt x="31" y="30"/>
                    </a:lnTo>
                    <a:lnTo>
                      <a:pt x="24" y="29"/>
                    </a:lnTo>
                    <a:lnTo>
                      <a:pt x="17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9"/>
                    </a:lnTo>
                    <a:lnTo>
                      <a:pt x="3" y="42"/>
                    </a:lnTo>
                    <a:lnTo>
                      <a:pt x="7" y="43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5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14"/>
              <p:cNvSpPr>
                <a:spLocks/>
              </p:cNvSpPr>
              <p:nvPr/>
            </p:nvSpPr>
            <p:spPr bwMode="auto">
              <a:xfrm>
                <a:off x="-217" y="1779"/>
                <a:ext cx="24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8"/>
                  </a:cxn>
                  <a:cxn ang="0">
                    <a:pos x="6" y="28"/>
                  </a:cxn>
                  <a:cxn ang="0">
                    <a:pos x="11" y="38"/>
                  </a:cxn>
                  <a:cxn ang="0">
                    <a:pos x="15" y="50"/>
                  </a:cxn>
                  <a:cxn ang="0">
                    <a:pos x="21" y="61"/>
                  </a:cxn>
                  <a:cxn ang="0">
                    <a:pos x="28" y="73"/>
                  </a:cxn>
                  <a:cxn ang="0">
                    <a:pos x="36" y="82"/>
                  </a:cxn>
                  <a:cxn ang="0">
                    <a:pos x="38" y="84"/>
                  </a:cxn>
                  <a:cxn ang="0">
                    <a:pos x="42" y="84"/>
                  </a:cxn>
                  <a:cxn ang="0">
                    <a:pos x="45" y="84"/>
                  </a:cxn>
                  <a:cxn ang="0">
                    <a:pos x="48" y="82"/>
                  </a:cxn>
                  <a:cxn ang="0">
                    <a:pos x="49" y="80"/>
                  </a:cxn>
                  <a:cxn ang="0">
                    <a:pos x="50" y="76"/>
                  </a:cxn>
                  <a:cxn ang="0">
                    <a:pos x="49" y="73"/>
                  </a:cxn>
                  <a:cxn ang="0">
                    <a:pos x="48" y="70"/>
                  </a:cxn>
                  <a:cxn ang="0">
                    <a:pos x="35" y="52"/>
                  </a:cxn>
                  <a:cxn ang="0">
                    <a:pos x="26" y="31"/>
                  </a:cxn>
                  <a:cxn ang="0">
                    <a:pos x="19" y="13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6" y="0"/>
                  </a:cxn>
                </a:cxnLst>
                <a:rect l="0" t="0" r="r" b="b"/>
                <a:pathLst>
                  <a:path w="50" h="84">
                    <a:moveTo>
                      <a:pt x="6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8"/>
                    </a:lnTo>
                    <a:lnTo>
                      <a:pt x="6" y="28"/>
                    </a:lnTo>
                    <a:lnTo>
                      <a:pt x="11" y="38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8" y="73"/>
                    </a:lnTo>
                    <a:lnTo>
                      <a:pt x="36" y="82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8" y="82"/>
                    </a:lnTo>
                    <a:lnTo>
                      <a:pt x="49" y="80"/>
                    </a:lnTo>
                    <a:lnTo>
                      <a:pt x="50" y="76"/>
                    </a:lnTo>
                    <a:lnTo>
                      <a:pt x="49" y="73"/>
                    </a:lnTo>
                    <a:lnTo>
                      <a:pt x="48" y="70"/>
                    </a:lnTo>
                    <a:lnTo>
                      <a:pt x="35" y="52"/>
                    </a:lnTo>
                    <a:lnTo>
                      <a:pt x="26" y="31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15"/>
              <p:cNvSpPr>
                <a:spLocks/>
              </p:cNvSpPr>
              <p:nvPr/>
            </p:nvSpPr>
            <p:spPr bwMode="auto">
              <a:xfrm>
                <a:off x="-194" y="1751"/>
                <a:ext cx="16" cy="17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32" y="24"/>
                  </a:cxn>
                  <a:cxn ang="0">
                    <a:pos x="28" y="29"/>
                  </a:cxn>
                  <a:cxn ang="0">
                    <a:pos x="23" y="33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4" y="29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8" y="4"/>
                  </a:cxn>
                  <a:cxn ang="0">
                    <a:pos x="32" y="10"/>
                  </a:cxn>
                  <a:cxn ang="0">
                    <a:pos x="33" y="17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 bwMode="auto">
            <a:xfrm>
              <a:off x="428596" y="289965"/>
              <a:ext cx="1080122" cy="1138778"/>
              <a:chOff x="290" y="1477"/>
              <a:chExt cx="958" cy="1023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704" y="1695"/>
                <a:ext cx="535" cy="185"/>
              </a:xfrm>
              <a:custGeom>
                <a:avLst/>
                <a:gdLst/>
                <a:ahLst/>
                <a:cxnLst>
                  <a:cxn ang="0">
                    <a:pos x="803" y="9"/>
                  </a:cxn>
                  <a:cxn ang="0">
                    <a:pos x="785" y="11"/>
                  </a:cxn>
                  <a:cxn ang="0">
                    <a:pos x="751" y="16"/>
                  </a:cxn>
                  <a:cxn ang="0">
                    <a:pos x="705" y="22"/>
                  </a:cxn>
                  <a:cxn ang="0">
                    <a:pos x="649" y="30"/>
                  </a:cxn>
                  <a:cxn ang="0">
                    <a:pos x="584" y="38"/>
                  </a:cxn>
                  <a:cxn ang="0">
                    <a:pos x="514" y="47"/>
                  </a:cxn>
                  <a:cxn ang="0">
                    <a:pos x="439" y="56"/>
                  </a:cxn>
                  <a:cxn ang="0">
                    <a:pos x="364" y="67"/>
                  </a:cxn>
                  <a:cxn ang="0">
                    <a:pos x="290" y="76"/>
                  </a:cxn>
                  <a:cxn ang="0">
                    <a:pos x="220" y="85"/>
                  </a:cxn>
                  <a:cxn ang="0">
                    <a:pos x="155" y="93"/>
                  </a:cxn>
                  <a:cxn ang="0">
                    <a:pos x="98" y="100"/>
                  </a:cxn>
                  <a:cxn ang="0">
                    <a:pos x="53" y="106"/>
                  </a:cxn>
                  <a:cxn ang="0">
                    <a:pos x="20" y="110"/>
                  </a:cxn>
                  <a:cxn ang="0">
                    <a:pos x="3" y="113"/>
                  </a:cxn>
                  <a:cxn ang="0">
                    <a:pos x="24" y="136"/>
                  </a:cxn>
                  <a:cxn ang="0">
                    <a:pos x="45" y="158"/>
                  </a:cxn>
                  <a:cxn ang="0">
                    <a:pos x="65" y="184"/>
                  </a:cxn>
                  <a:cxn ang="0">
                    <a:pos x="80" y="211"/>
                  </a:cxn>
                  <a:cxn ang="0">
                    <a:pos x="85" y="236"/>
                  </a:cxn>
                  <a:cxn ang="0">
                    <a:pos x="85" y="241"/>
                  </a:cxn>
                  <a:cxn ang="0">
                    <a:pos x="84" y="244"/>
                  </a:cxn>
                  <a:cxn ang="0">
                    <a:pos x="80" y="253"/>
                  </a:cxn>
                  <a:cxn ang="0">
                    <a:pos x="72" y="260"/>
                  </a:cxn>
                  <a:cxn ang="0">
                    <a:pos x="60" y="266"/>
                  </a:cxn>
                  <a:cxn ang="0">
                    <a:pos x="45" y="271"/>
                  </a:cxn>
                  <a:cxn ang="0">
                    <a:pos x="42" y="300"/>
                  </a:cxn>
                  <a:cxn ang="0">
                    <a:pos x="47" y="303"/>
                  </a:cxn>
                  <a:cxn ang="0">
                    <a:pos x="65" y="310"/>
                  </a:cxn>
                  <a:cxn ang="0">
                    <a:pos x="91" y="320"/>
                  </a:cxn>
                  <a:cxn ang="0">
                    <a:pos x="126" y="330"/>
                  </a:cxn>
                  <a:cxn ang="0">
                    <a:pos x="170" y="343"/>
                  </a:cxn>
                  <a:cxn ang="0">
                    <a:pos x="221" y="353"/>
                  </a:cxn>
                  <a:cxn ang="0">
                    <a:pos x="280" y="363"/>
                  </a:cxn>
                  <a:cxn ang="0">
                    <a:pos x="346" y="368"/>
                  </a:cxn>
                  <a:cxn ang="0">
                    <a:pos x="417" y="371"/>
                  </a:cxn>
                  <a:cxn ang="0">
                    <a:pos x="494" y="367"/>
                  </a:cxn>
                  <a:cxn ang="0">
                    <a:pos x="576" y="357"/>
                  </a:cxn>
                  <a:cxn ang="0">
                    <a:pos x="662" y="340"/>
                  </a:cxn>
                  <a:cxn ang="0">
                    <a:pos x="752" y="313"/>
                  </a:cxn>
                  <a:cxn ang="0">
                    <a:pos x="844" y="276"/>
                  </a:cxn>
                  <a:cxn ang="0">
                    <a:pos x="939" y="228"/>
                  </a:cxn>
                  <a:cxn ang="0">
                    <a:pos x="1036" y="168"/>
                  </a:cxn>
                  <a:cxn ang="0">
                    <a:pos x="1028" y="138"/>
                  </a:cxn>
                  <a:cxn ang="0">
                    <a:pos x="1015" y="136"/>
                  </a:cxn>
                  <a:cxn ang="0">
                    <a:pos x="990" y="125"/>
                  </a:cxn>
                  <a:cxn ang="0">
                    <a:pos x="964" y="104"/>
                  </a:cxn>
                  <a:cxn ang="0">
                    <a:pos x="953" y="66"/>
                  </a:cxn>
                  <a:cxn ang="0">
                    <a:pos x="945" y="33"/>
                  </a:cxn>
                  <a:cxn ang="0">
                    <a:pos x="930" y="15"/>
                  </a:cxn>
                  <a:cxn ang="0">
                    <a:pos x="895" y="1"/>
                  </a:cxn>
                  <a:cxn ang="0">
                    <a:pos x="857" y="0"/>
                  </a:cxn>
                  <a:cxn ang="0">
                    <a:pos x="824" y="4"/>
                  </a:cxn>
                  <a:cxn ang="0">
                    <a:pos x="805" y="9"/>
                  </a:cxn>
                </a:cxnLst>
                <a:rect l="0" t="0" r="r" b="b"/>
                <a:pathLst>
                  <a:path w="1070" h="371">
                    <a:moveTo>
                      <a:pt x="805" y="9"/>
                    </a:moveTo>
                    <a:lnTo>
                      <a:pt x="803" y="9"/>
                    </a:lnTo>
                    <a:lnTo>
                      <a:pt x="796" y="10"/>
                    </a:lnTo>
                    <a:lnTo>
                      <a:pt x="785" y="11"/>
                    </a:lnTo>
                    <a:lnTo>
                      <a:pt x="770" y="14"/>
                    </a:lnTo>
                    <a:lnTo>
                      <a:pt x="751" y="16"/>
                    </a:lnTo>
                    <a:lnTo>
                      <a:pt x="730" y="19"/>
                    </a:lnTo>
                    <a:lnTo>
                      <a:pt x="705" y="22"/>
                    </a:lnTo>
                    <a:lnTo>
                      <a:pt x="679" y="25"/>
                    </a:lnTo>
                    <a:lnTo>
                      <a:pt x="649" y="30"/>
                    </a:lnTo>
                    <a:lnTo>
                      <a:pt x="618" y="33"/>
                    </a:lnTo>
                    <a:lnTo>
                      <a:pt x="584" y="38"/>
                    </a:lnTo>
                    <a:lnTo>
                      <a:pt x="550" y="42"/>
                    </a:lnTo>
                    <a:lnTo>
                      <a:pt x="514" y="47"/>
                    </a:lnTo>
                    <a:lnTo>
                      <a:pt x="477" y="52"/>
                    </a:lnTo>
                    <a:lnTo>
                      <a:pt x="439" y="56"/>
                    </a:lnTo>
                    <a:lnTo>
                      <a:pt x="402" y="61"/>
                    </a:lnTo>
                    <a:lnTo>
                      <a:pt x="364" y="67"/>
                    </a:lnTo>
                    <a:lnTo>
                      <a:pt x="327" y="71"/>
                    </a:lnTo>
                    <a:lnTo>
                      <a:pt x="290" y="76"/>
                    </a:lnTo>
                    <a:lnTo>
                      <a:pt x="255" y="81"/>
                    </a:lnTo>
                    <a:lnTo>
                      <a:pt x="220" y="85"/>
                    </a:lnTo>
                    <a:lnTo>
                      <a:pt x="187" y="89"/>
                    </a:lnTo>
                    <a:lnTo>
                      <a:pt x="155" y="93"/>
                    </a:lnTo>
                    <a:lnTo>
                      <a:pt x="126" y="97"/>
                    </a:lnTo>
                    <a:lnTo>
                      <a:pt x="98" y="100"/>
                    </a:lnTo>
                    <a:lnTo>
                      <a:pt x="74" y="104"/>
                    </a:lnTo>
                    <a:lnTo>
                      <a:pt x="53" y="106"/>
                    </a:lnTo>
                    <a:lnTo>
                      <a:pt x="35" y="108"/>
                    </a:lnTo>
                    <a:lnTo>
                      <a:pt x="20" y="110"/>
                    </a:lnTo>
                    <a:lnTo>
                      <a:pt x="9" y="112"/>
                    </a:lnTo>
                    <a:lnTo>
                      <a:pt x="3" y="113"/>
                    </a:lnTo>
                    <a:lnTo>
                      <a:pt x="0" y="113"/>
                    </a:lnTo>
                    <a:lnTo>
                      <a:pt x="24" y="136"/>
                    </a:lnTo>
                    <a:lnTo>
                      <a:pt x="35" y="146"/>
                    </a:lnTo>
                    <a:lnTo>
                      <a:pt x="45" y="158"/>
                    </a:lnTo>
                    <a:lnTo>
                      <a:pt x="54" y="170"/>
                    </a:lnTo>
                    <a:lnTo>
                      <a:pt x="65" y="184"/>
                    </a:lnTo>
                    <a:lnTo>
                      <a:pt x="73" y="198"/>
                    </a:lnTo>
                    <a:lnTo>
                      <a:pt x="80" y="211"/>
                    </a:lnTo>
                    <a:lnTo>
                      <a:pt x="84" y="224"/>
                    </a:lnTo>
                    <a:lnTo>
                      <a:pt x="85" y="236"/>
                    </a:lnTo>
                    <a:lnTo>
                      <a:pt x="85" y="238"/>
                    </a:lnTo>
                    <a:lnTo>
                      <a:pt x="85" y="241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2" y="249"/>
                    </a:lnTo>
                    <a:lnTo>
                      <a:pt x="80" y="253"/>
                    </a:lnTo>
                    <a:lnTo>
                      <a:pt x="76" y="257"/>
                    </a:lnTo>
                    <a:lnTo>
                      <a:pt x="72" y="260"/>
                    </a:lnTo>
                    <a:lnTo>
                      <a:pt x="66" y="264"/>
                    </a:lnTo>
                    <a:lnTo>
                      <a:pt x="60" y="266"/>
                    </a:lnTo>
                    <a:lnTo>
                      <a:pt x="53" y="268"/>
                    </a:lnTo>
                    <a:lnTo>
                      <a:pt x="45" y="271"/>
                    </a:lnTo>
                    <a:lnTo>
                      <a:pt x="0" y="281"/>
                    </a:lnTo>
                    <a:lnTo>
                      <a:pt x="42" y="300"/>
                    </a:lnTo>
                    <a:lnTo>
                      <a:pt x="44" y="302"/>
                    </a:lnTo>
                    <a:lnTo>
                      <a:pt x="47" y="303"/>
                    </a:lnTo>
                    <a:lnTo>
                      <a:pt x="56" y="306"/>
                    </a:lnTo>
                    <a:lnTo>
                      <a:pt x="65" y="310"/>
                    </a:lnTo>
                    <a:lnTo>
                      <a:pt x="76" y="314"/>
                    </a:lnTo>
                    <a:lnTo>
                      <a:pt x="91" y="320"/>
                    </a:lnTo>
                    <a:lnTo>
                      <a:pt x="107" y="325"/>
                    </a:lnTo>
                    <a:lnTo>
                      <a:pt x="126" y="330"/>
                    </a:lnTo>
                    <a:lnTo>
                      <a:pt x="147" y="337"/>
                    </a:lnTo>
                    <a:lnTo>
                      <a:pt x="170" y="343"/>
                    </a:lnTo>
                    <a:lnTo>
                      <a:pt x="195" y="349"/>
                    </a:lnTo>
                    <a:lnTo>
                      <a:pt x="221" y="353"/>
                    </a:lnTo>
                    <a:lnTo>
                      <a:pt x="250" y="358"/>
                    </a:lnTo>
                    <a:lnTo>
                      <a:pt x="280" y="363"/>
                    </a:lnTo>
                    <a:lnTo>
                      <a:pt x="312" y="366"/>
                    </a:lnTo>
                    <a:lnTo>
                      <a:pt x="346" y="368"/>
                    </a:lnTo>
                    <a:lnTo>
                      <a:pt x="381" y="371"/>
                    </a:lnTo>
                    <a:lnTo>
                      <a:pt x="417" y="371"/>
                    </a:lnTo>
                    <a:lnTo>
                      <a:pt x="455" y="370"/>
                    </a:lnTo>
                    <a:lnTo>
                      <a:pt x="494" y="367"/>
                    </a:lnTo>
                    <a:lnTo>
                      <a:pt x="535" y="364"/>
                    </a:lnTo>
                    <a:lnTo>
                      <a:pt x="576" y="357"/>
                    </a:lnTo>
                    <a:lnTo>
                      <a:pt x="619" y="350"/>
                    </a:lnTo>
                    <a:lnTo>
                      <a:pt x="662" y="340"/>
                    </a:lnTo>
                    <a:lnTo>
                      <a:pt x="706" y="327"/>
                    </a:lnTo>
                    <a:lnTo>
                      <a:pt x="752" y="313"/>
                    </a:lnTo>
                    <a:lnTo>
                      <a:pt x="797" y="296"/>
                    </a:lnTo>
                    <a:lnTo>
                      <a:pt x="844" y="276"/>
                    </a:lnTo>
                    <a:lnTo>
                      <a:pt x="892" y="253"/>
                    </a:lnTo>
                    <a:lnTo>
                      <a:pt x="939" y="228"/>
                    </a:lnTo>
                    <a:lnTo>
                      <a:pt x="987" y="200"/>
                    </a:lnTo>
                    <a:lnTo>
                      <a:pt x="1036" y="168"/>
                    </a:lnTo>
                    <a:lnTo>
                      <a:pt x="1070" y="144"/>
                    </a:lnTo>
                    <a:lnTo>
                      <a:pt x="1028" y="138"/>
                    </a:lnTo>
                    <a:lnTo>
                      <a:pt x="1024" y="138"/>
                    </a:lnTo>
                    <a:lnTo>
                      <a:pt x="1015" y="136"/>
                    </a:lnTo>
                    <a:lnTo>
                      <a:pt x="1003" y="132"/>
                    </a:lnTo>
                    <a:lnTo>
                      <a:pt x="990" y="125"/>
                    </a:lnTo>
                    <a:lnTo>
                      <a:pt x="976" y="116"/>
                    </a:lnTo>
                    <a:lnTo>
                      <a:pt x="964" y="104"/>
                    </a:lnTo>
                    <a:lnTo>
                      <a:pt x="956" y="86"/>
                    </a:lnTo>
                    <a:lnTo>
                      <a:pt x="953" y="66"/>
                    </a:lnTo>
                    <a:lnTo>
                      <a:pt x="950" y="47"/>
                    </a:lnTo>
                    <a:lnTo>
                      <a:pt x="945" y="33"/>
                    </a:lnTo>
                    <a:lnTo>
                      <a:pt x="938" y="22"/>
                    </a:lnTo>
                    <a:lnTo>
                      <a:pt x="930" y="15"/>
                    </a:lnTo>
                    <a:lnTo>
                      <a:pt x="914" y="6"/>
                    </a:lnTo>
                    <a:lnTo>
                      <a:pt x="895" y="1"/>
                    </a:lnTo>
                    <a:lnTo>
                      <a:pt x="877" y="0"/>
                    </a:lnTo>
                    <a:lnTo>
                      <a:pt x="857" y="0"/>
                    </a:lnTo>
                    <a:lnTo>
                      <a:pt x="840" y="2"/>
                    </a:lnTo>
                    <a:lnTo>
                      <a:pt x="824" y="4"/>
                    </a:lnTo>
                    <a:lnTo>
                      <a:pt x="812" y="7"/>
                    </a:lnTo>
                    <a:lnTo>
                      <a:pt x="80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738" y="1710"/>
                <a:ext cx="459" cy="154"/>
              </a:xfrm>
              <a:custGeom>
                <a:avLst/>
                <a:gdLst/>
                <a:ahLst/>
                <a:cxnLst>
                  <a:cxn ang="0">
                    <a:pos x="743" y="10"/>
                  </a:cxn>
                  <a:cxn ang="0">
                    <a:pos x="752" y="7"/>
                  </a:cxn>
                  <a:cxn ang="0">
                    <a:pos x="778" y="2"/>
                  </a:cxn>
                  <a:cxn ang="0">
                    <a:pos x="806" y="0"/>
                  </a:cxn>
                  <a:cxn ang="0">
                    <a:pos x="832" y="5"/>
                  </a:cxn>
                  <a:cxn ang="0">
                    <a:pos x="846" y="13"/>
                  </a:cxn>
                  <a:cxn ang="0">
                    <a:pos x="851" y="24"/>
                  </a:cxn>
                  <a:cxn ang="0">
                    <a:pos x="854" y="53"/>
                  </a:cxn>
                  <a:cxn ang="0">
                    <a:pos x="865" y="84"/>
                  </a:cxn>
                  <a:cxn ang="0">
                    <a:pos x="884" y="107"/>
                  </a:cxn>
                  <a:cxn ang="0">
                    <a:pos x="907" y="123"/>
                  </a:cxn>
                  <a:cxn ang="0">
                    <a:pos x="881" y="153"/>
                  </a:cxn>
                  <a:cxn ang="0">
                    <a:pos x="805" y="195"/>
                  </a:cxn>
                  <a:cxn ang="0">
                    <a:pos x="730" y="229"/>
                  </a:cxn>
                  <a:cxn ang="0">
                    <a:pos x="657" y="256"/>
                  </a:cxn>
                  <a:cxn ang="0">
                    <a:pos x="586" y="276"/>
                  </a:cxn>
                  <a:cxn ang="0">
                    <a:pos x="517" y="291"/>
                  </a:cxn>
                  <a:cxn ang="0">
                    <a:pos x="452" y="302"/>
                  </a:cxn>
                  <a:cxn ang="0">
                    <a:pos x="388" y="306"/>
                  </a:cxn>
                  <a:cxn ang="0">
                    <a:pos x="330" y="307"/>
                  </a:cxn>
                  <a:cxn ang="0">
                    <a:pos x="273" y="305"/>
                  </a:cxn>
                  <a:cxn ang="0">
                    <a:pos x="221" y="301"/>
                  </a:cxn>
                  <a:cxn ang="0">
                    <a:pos x="174" y="294"/>
                  </a:cxn>
                  <a:cxn ang="0">
                    <a:pos x="130" y="286"/>
                  </a:cxn>
                  <a:cxn ang="0">
                    <a:pos x="92" y="276"/>
                  </a:cxn>
                  <a:cxn ang="0">
                    <a:pos x="60" y="267"/>
                  </a:cxn>
                  <a:cxn ang="0">
                    <a:pos x="34" y="259"/>
                  </a:cxn>
                  <a:cxn ang="0">
                    <a:pos x="31" y="248"/>
                  </a:cxn>
                  <a:cxn ang="0">
                    <a:pos x="43" y="231"/>
                  </a:cxn>
                  <a:cxn ang="0">
                    <a:pos x="49" y="218"/>
                  </a:cxn>
                  <a:cxn ang="0">
                    <a:pos x="49" y="210"/>
                  </a:cxn>
                  <a:cxn ang="0">
                    <a:pos x="47" y="191"/>
                  </a:cxn>
                  <a:cxn ang="0">
                    <a:pos x="38" y="165"/>
                  </a:cxn>
                  <a:cxn ang="0">
                    <a:pos x="24" y="138"/>
                  </a:cxn>
                  <a:cxn ang="0">
                    <a:pos x="8" y="115"/>
                  </a:cxn>
                  <a:cxn ang="0">
                    <a:pos x="17" y="104"/>
                  </a:cxn>
                  <a:cxn ang="0">
                    <a:pos x="90" y="94"/>
                  </a:cxn>
                  <a:cxn ang="0">
                    <a:pos x="197" y="81"/>
                  </a:cxn>
                  <a:cxn ang="0">
                    <a:pos x="325" y="63"/>
                  </a:cxn>
                  <a:cxn ang="0">
                    <a:pos x="459" y="46"/>
                  </a:cxn>
                  <a:cxn ang="0">
                    <a:pos x="582" y="31"/>
                  </a:cxn>
                  <a:cxn ang="0">
                    <a:pos x="679" y="18"/>
                  </a:cxn>
                  <a:cxn ang="0">
                    <a:pos x="734" y="11"/>
                  </a:cxn>
                </a:cxnLst>
                <a:rect l="0" t="0" r="r" b="b"/>
                <a:pathLst>
                  <a:path w="919" h="307">
                    <a:moveTo>
                      <a:pt x="742" y="10"/>
                    </a:moveTo>
                    <a:lnTo>
                      <a:pt x="743" y="10"/>
                    </a:lnTo>
                    <a:lnTo>
                      <a:pt x="744" y="9"/>
                    </a:lnTo>
                    <a:lnTo>
                      <a:pt x="752" y="7"/>
                    </a:lnTo>
                    <a:lnTo>
                      <a:pt x="764" y="5"/>
                    </a:lnTo>
                    <a:lnTo>
                      <a:pt x="778" y="2"/>
                    </a:lnTo>
                    <a:lnTo>
                      <a:pt x="791" y="1"/>
                    </a:lnTo>
                    <a:lnTo>
                      <a:pt x="806" y="0"/>
                    </a:lnTo>
                    <a:lnTo>
                      <a:pt x="820" y="1"/>
                    </a:lnTo>
                    <a:lnTo>
                      <a:pt x="832" y="5"/>
                    </a:lnTo>
                    <a:lnTo>
                      <a:pt x="842" y="9"/>
                    </a:lnTo>
                    <a:lnTo>
                      <a:pt x="846" y="13"/>
                    </a:lnTo>
                    <a:lnTo>
                      <a:pt x="849" y="17"/>
                    </a:lnTo>
                    <a:lnTo>
                      <a:pt x="851" y="24"/>
                    </a:lnTo>
                    <a:lnTo>
                      <a:pt x="852" y="35"/>
                    </a:lnTo>
                    <a:lnTo>
                      <a:pt x="854" y="53"/>
                    </a:lnTo>
                    <a:lnTo>
                      <a:pt x="858" y="69"/>
                    </a:lnTo>
                    <a:lnTo>
                      <a:pt x="865" y="84"/>
                    </a:lnTo>
                    <a:lnTo>
                      <a:pt x="874" y="96"/>
                    </a:lnTo>
                    <a:lnTo>
                      <a:pt x="884" y="107"/>
                    </a:lnTo>
                    <a:lnTo>
                      <a:pt x="895" y="115"/>
                    </a:lnTo>
                    <a:lnTo>
                      <a:pt x="907" y="123"/>
                    </a:lnTo>
                    <a:lnTo>
                      <a:pt x="919" y="129"/>
                    </a:lnTo>
                    <a:lnTo>
                      <a:pt x="881" y="153"/>
                    </a:lnTo>
                    <a:lnTo>
                      <a:pt x="842" y="175"/>
                    </a:lnTo>
                    <a:lnTo>
                      <a:pt x="805" y="195"/>
                    </a:lnTo>
                    <a:lnTo>
                      <a:pt x="767" y="213"/>
                    </a:lnTo>
                    <a:lnTo>
                      <a:pt x="730" y="229"/>
                    </a:lnTo>
                    <a:lnTo>
                      <a:pt x="694" y="243"/>
                    </a:lnTo>
                    <a:lnTo>
                      <a:pt x="657" y="256"/>
                    </a:lnTo>
                    <a:lnTo>
                      <a:pt x="621" y="267"/>
                    </a:lnTo>
                    <a:lnTo>
                      <a:pt x="586" y="276"/>
                    </a:lnTo>
                    <a:lnTo>
                      <a:pt x="552" y="284"/>
                    </a:lnTo>
                    <a:lnTo>
                      <a:pt x="517" y="291"/>
                    </a:lnTo>
                    <a:lnTo>
                      <a:pt x="484" y="297"/>
                    </a:lnTo>
                    <a:lnTo>
                      <a:pt x="452" y="302"/>
                    </a:lnTo>
                    <a:lnTo>
                      <a:pt x="419" y="304"/>
                    </a:lnTo>
                    <a:lnTo>
                      <a:pt x="388" y="306"/>
                    </a:lnTo>
                    <a:lnTo>
                      <a:pt x="358" y="307"/>
                    </a:lnTo>
                    <a:lnTo>
                      <a:pt x="330" y="307"/>
                    </a:lnTo>
                    <a:lnTo>
                      <a:pt x="301" y="307"/>
                    </a:lnTo>
                    <a:lnTo>
                      <a:pt x="273" y="305"/>
                    </a:lnTo>
                    <a:lnTo>
                      <a:pt x="247" y="304"/>
                    </a:lnTo>
                    <a:lnTo>
                      <a:pt x="221" y="301"/>
                    </a:lnTo>
                    <a:lnTo>
                      <a:pt x="197" y="297"/>
                    </a:lnTo>
                    <a:lnTo>
                      <a:pt x="174" y="294"/>
                    </a:lnTo>
                    <a:lnTo>
                      <a:pt x="151" y="290"/>
                    </a:lnTo>
                    <a:lnTo>
                      <a:pt x="130" y="286"/>
                    </a:lnTo>
                    <a:lnTo>
                      <a:pt x="111" y="281"/>
                    </a:lnTo>
                    <a:lnTo>
                      <a:pt x="92" y="276"/>
                    </a:lnTo>
                    <a:lnTo>
                      <a:pt x="76" y="272"/>
                    </a:lnTo>
                    <a:lnTo>
                      <a:pt x="60" y="267"/>
                    </a:lnTo>
                    <a:lnTo>
                      <a:pt x="46" y="263"/>
                    </a:lnTo>
                    <a:lnTo>
                      <a:pt x="34" y="259"/>
                    </a:lnTo>
                    <a:lnTo>
                      <a:pt x="22" y="255"/>
                    </a:lnTo>
                    <a:lnTo>
                      <a:pt x="31" y="248"/>
                    </a:lnTo>
                    <a:lnTo>
                      <a:pt x="38" y="240"/>
                    </a:lnTo>
                    <a:lnTo>
                      <a:pt x="43" y="231"/>
                    </a:lnTo>
                    <a:lnTo>
                      <a:pt x="47" y="222"/>
                    </a:lnTo>
                    <a:lnTo>
                      <a:pt x="49" y="218"/>
                    </a:lnTo>
                    <a:lnTo>
                      <a:pt x="49" y="213"/>
                    </a:lnTo>
                    <a:lnTo>
                      <a:pt x="49" y="210"/>
                    </a:lnTo>
                    <a:lnTo>
                      <a:pt x="49" y="205"/>
                    </a:lnTo>
                    <a:lnTo>
                      <a:pt x="47" y="191"/>
                    </a:lnTo>
                    <a:lnTo>
                      <a:pt x="44" y="177"/>
                    </a:lnTo>
                    <a:lnTo>
                      <a:pt x="38" y="165"/>
                    </a:lnTo>
                    <a:lnTo>
                      <a:pt x="32" y="151"/>
                    </a:lnTo>
                    <a:lnTo>
                      <a:pt x="24" y="138"/>
                    </a:lnTo>
                    <a:lnTo>
                      <a:pt x="16" y="127"/>
                    </a:lnTo>
                    <a:lnTo>
                      <a:pt x="8" y="115"/>
                    </a:lnTo>
                    <a:lnTo>
                      <a:pt x="0" y="106"/>
                    </a:lnTo>
                    <a:lnTo>
                      <a:pt x="17" y="104"/>
                    </a:lnTo>
                    <a:lnTo>
                      <a:pt x="49" y="99"/>
                    </a:lnTo>
                    <a:lnTo>
                      <a:pt x="90" y="94"/>
                    </a:lnTo>
                    <a:lnTo>
                      <a:pt x="140" y="88"/>
                    </a:lnTo>
                    <a:lnTo>
                      <a:pt x="197" y="81"/>
                    </a:lnTo>
                    <a:lnTo>
                      <a:pt x="259" y="73"/>
                    </a:lnTo>
                    <a:lnTo>
                      <a:pt x="325" y="63"/>
                    </a:lnTo>
                    <a:lnTo>
                      <a:pt x="392" y="55"/>
                    </a:lnTo>
                    <a:lnTo>
                      <a:pt x="459" y="46"/>
                    </a:lnTo>
                    <a:lnTo>
                      <a:pt x="522" y="38"/>
                    </a:lnTo>
                    <a:lnTo>
                      <a:pt x="582" y="31"/>
                    </a:lnTo>
                    <a:lnTo>
                      <a:pt x="634" y="24"/>
                    </a:lnTo>
                    <a:lnTo>
                      <a:pt x="679" y="18"/>
                    </a:lnTo>
                    <a:lnTo>
                      <a:pt x="712" y="14"/>
                    </a:lnTo>
                    <a:lnTo>
                      <a:pt x="734" y="11"/>
                    </a:lnTo>
                    <a:lnTo>
                      <a:pt x="742" y="10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703" y="1562"/>
                <a:ext cx="525" cy="272"/>
              </a:xfrm>
              <a:custGeom>
                <a:avLst/>
                <a:gdLst/>
                <a:ahLst/>
                <a:cxnLst>
                  <a:cxn ang="0">
                    <a:pos x="397" y="4"/>
                  </a:cxn>
                  <a:cxn ang="0">
                    <a:pos x="316" y="21"/>
                  </a:cxn>
                  <a:cxn ang="0">
                    <a:pos x="240" y="45"/>
                  </a:cxn>
                  <a:cxn ang="0">
                    <a:pos x="171" y="78"/>
                  </a:cxn>
                  <a:cxn ang="0">
                    <a:pos x="112" y="117"/>
                  </a:cxn>
                  <a:cxn ang="0">
                    <a:pos x="63" y="163"/>
                  </a:cxn>
                  <a:cxn ang="0">
                    <a:pos x="28" y="214"/>
                  </a:cxn>
                  <a:cxn ang="0">
                    <a:pos x="6" y="268"/>
                  </a:cxn>
                  <a:cxn ang="0">
                    <a:pos x="0" y="317"/>
                  </a:cxn>
                  <a:cxn ang="0">
                    <a:pos x="4" y="353"/>
                  </a:cxn>
                  <a:cxn ang="0">
                    <a:pos x="15" y="389"/>
                  </a:cxn>
                  <a:cxn ang="0">
                    <a:pos x="35" y="423"/>
                  </a:cxn>
                  <a:cxn ang="0">
                    <a:pos x="59" y="450"/>
                  </a:cxn>
                  <a:cxn ang="0">
                    <a:pos x="86" y="472"/>
                  </a:cxn>
                  <a:cxn ang="0">
                    <a:pos x="116" y="492"/>
                  </a:cxn>
                  <a:cxn ang="0">
                    <a:pos x="152" y="509"/>
                  </a:cxn>
                  <a:cxn ang="0">
                    <a:pos x="190" y="523"/>
                  </a:cxn>
                  <a:cxn ang="0">
                    <a:pos x="230" y="533"/>
                  </a:cxn>
                  <a:cxn ang="0">
                    <a:pos x="274" y="540"/>
                  </a:cxn>
                  <a:cxn ang="0">
                    <a:pos x="320" y="545"/>
                  </a:cxn>
                  <a:cxn ang="0">
                    <a:pos x="378" y="545"/>
                  </a:cxn>
                  <a:cxn ang="0">
                    <a:pos x="445" y="539"/>
                  </a:cxn>
                  <a:cxn ang="0">
                    <a:pos x="509" y="526"/>
                  </a:cxn>
                  <a:cxn ang="0">
                    <a:pos x="573" y="508"/>
                  </a:cxn>
                  <a:cxn ang="0">
                    <a:pos x="635" y="484"/>
                  </a:cxn>
                  <a:cxn ang="0">
                    <a:pos x="695" y="454"/>
                  </a:cxn>
                  <a:cxn ang="0">
                    <a:pos x="752" y="417"/>
                  </a:cxn>
                  <a:cxn ang="0">
                    <a:pos x="810" y="374"/>
                  </a:cxn>
                  <a:cxn ang="0">
                    <a:pos x="845" y="350"/>
                  </a:cxn>
                  <a:cxn ang="0">
                    <a:pos x="880" y="349"/>
                  </a:cxn>
                  <a:cxn ang="0">
                    <a:pos x="923" y="349"/>
                  </a:cxn>
                  <a:cxn ang="0">
                    <a:pos x="954" y="348"/>
                  </a:cxn>
                  <a:cxn ang="0">
                    <a:pos x="976" y="345"/>
                  </a:cxn>
                  <a:cxn ang="0">
                    <a:pos x="1008" y="335"/>
                  </a:cxn>
                  <a:cxn ang="0">
                    <a:pos x="1032" y="314"/>
                  </a:cxn>
                  <a:cxn ang="0">
                    <a:pos x="1046" y="289"/>
                  </a:cxn>
                  <a:cxn ang="0">
                    <a:pos x="1050" y="273"/>
                  </a:cxn>
                  <a:cxn ang="0">
                    <a:pos x="1050" y="269"/>
                  </a:cxn>
                  <a:cxn ang="0">
                    <a:pos x="1049" y="257"/>
                  </a:cxn>
                  <a:cxn ang="0">
                    <a:pos x="1041" y="236"/>
                  </a:cxn>
                  <a:cxn ang="0">
                    <a:pos x="1029" y="221"/>
                  </a:cxn>
                  <a:cxn ang="0">
                    <a:pos x="1016" y="213"/>
                  </a:cxn>
                  <a:cxn ang="0">
                    <a:pos x="1001" y="206"/>
                  </a:cxn>
                  <a:cxn ang="0">
                    <a:pos x="984" y="203"/>
                  </a:cxn>
                  <a:cxn ang="0">
                    <a:pos x="974" y="201"/>
                  </a:cxn>
                  <a:cxn ang="0">
                    <a:pos x="970" y="200"/>
                  </a:cxn>
                  <a:cxn ang="0">
                    <a:pos x="941" y="201"/>
                  </a:cxn>
                  <a:cxn ang="0">
                    <a:pos x="901" y="203"/>
                  </a:cxn>
                  <a:cxn ang="0">
                    <a:pos x="865" y="205"/>
                  </a:cxn>
                  <a:cxn ang="0">
                    <a:pos x="845" y="181"/>
                  </a:cxn>
                  <a:cxn ang="0">
                    <a:pos x="819" y="137"/>
                  </a:cxn>
                  <a:cxn ang="0">
                    <a:pos x="782" y="98"/>
                  </a:cxn>
                  <a:cxn ang="0">
                    <a:pos x="736" y="64"/>
                  </a:cxn>
                  <a:cxn ang="0">
                    <a:pos x="681" y="38"/>
                  </a:cxn>
                  <a:cxn ang="0">
                    <a:pos x="620" y="17"/>
                  </a:cxn>
                  <a:cxn ang="0">
                    <a:pos x="551" y="4"/>
                  </a:cxn>
                  <a:cxn ang="0">
                    <a:pos x="478" y="0"/>
                  </a:cxn>
                </a:cxnLst>
                <a:rect l="0" t="0" r="r" b="b"/>
                <a:pathLst>
                  <a:path w="1050" h="545">
                    <a:moveTo>
                      <a:pt x="440" y="1"/>
                    </a:moveTo>
                    <a:lnTo>
                      <a:pt x="397" y="4"/>
                    </a:lnTo>
                    <a:lnTo>
                      <a:pt x="356" y="11"/>
                    </a:lnTo>
                    <a:lnTo>
                      <a:pt x="316" y="21"/>
                    </a:lnTo>
                    <a:lnTo>
                      <a:pt x="277" y="32"/>
                    </a:lnTo>
                    <a:lnTo>
                      <a:pt x="240" y="45"/>
                    </a:lnTo>
                    <a:lnTo>
                      <a:pt x="204" y="61"/>
                    </a:lnTo>
                    <a:lnTo>
                      <a:pt x="171" y="78"/>
                    </a:lnTo>
                    <a:lnTo>
                      <a:pt x="141" y="97"/>
                    </a:lnTo>
                    <a:lnTo>
                      <a:pt x="112" y="117"/>
                    </a:lnTo>
                    <a:lnTo>
                      <a:pt x="86" y="139"/>
                    </a:lnTo>
                    <a:lnTo>
                      <a:pt x="63" y="163"/>
                    </a:lnTo>
                    <a:lnTo>
                      <a:pt x="44" y="188"/>
                    </a:lnTo>
                    <a:lnTo>
                      <a:pt x="28" y="214"/>
                    </a:lnTo>
                    <a:lnTo>
                      <a:pt x="15" y="241"/>
                    </a:lnTo>
                    <a:lnTo>
                      <a:pt x="6" y="26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1" y="335"/>
                    </a:lnTo>
                    <a:lnTo>
                      <a:pt x="4" y="353"/>
                    </a:lnTo>
                    <a:lnTo>
                      <a:pt x="9" y="372"/>
                    </a:lnTo>
                    <a:lnTo>
                      <a:pt x="15" y="389"/>
                    </a:lnTo>
                    <a:lnTo>
                      <a:pt x="24" y="406"/>
                    </a:lnTo>
                    <a:lnTo>
                      <a:pt x="35" y="423"/>
                    </a:lnTo>
                    <a:lnTo>
                      <a:pt x="47" y="437"/>
                    </a:lnTo>
                    <a:lnTo>
                      <a:pt x="59" y="450"/>
                    </a:lnTo>
                    <a:lnTo>
                      <a:pt x="72" y="462"/>
                    </a:lnTo>
                    <a:lnTo>
                      <a:pt x="86" y="472"/>
                    </a:lnTo>
                    <a:lnTo>
                      <a:pt x="101" y="482"/>
                    </a:lnTo>
                    <a:lnTo>
                      <a:pt x="116" y="492"/>
                    </a:lnTo>
                    <a:lnTo>
                      <a:pt x="134" y="501"/>
                    </a:lnTo>
                    <a:lnTo>
                      <a:pt x="152" y="509"/>
                    </a:lnTo>
                    <a:lnTo>
                      <a:pt x="171" y="516"/>
                    </a:lnTo>
                    <a:lnTo>
                      <a:pt x="190" y="523"/>
                    </a:lnTo>
                    <a:lnTo>
                      <a:pt x="210" y="528"/>
                    </a:lnTo>
                    <a:lnTo>
                      <a:pt x="230" y="533"/>
                    </a:lnTo>
                    <a:lnTo>
                      <a:pt x="252" y="538"/>
                    </a:lnTo>
                    <a:lnTo>
                      <a:pt x="274" y="540"/>
                    </a:lnTo>
                    <a:lnTo>
                      <a:pt x="297" y="542"/>
                    </a:lnTo>
                    <a:lnTo>
                      <a:pt x="320" y="545"/>
                    </a:lnTo>
                    <a:lnTo>
                      <a:pt x="343" y="545"/>
                    </a:lnTo>
                    <a:lnTo>
                      <a:pt x="378" y="545"/>
                    </a:lnTo>
                    <a:lnTo>
                      <a:pt x="411" y="542"/>
                    </a:lnTo>
                    <a:lnTo>
                      <a:pt x="445" y="539"/>
                    </a:lnTo>
                    <a:lnTo>
                      <a:pt x="477" y="533"/>
                    </a:lnTo>
                    <a:lnTo>
                      <a:pt x="509" y="526"/>
                    </a:lnTo>
                    <a:lnTo>
                      <a:pt x="541" y="518"/>
                    </a:lnTo>
                    <a:lnTo>
                      <a:pt x="573" y="508"/>
                    </a:lnTo>
                    <a:lnTo>
                      <a:pt x="604" y="497"/>
                    </a:lnTo>
                    <a:lnTo>
                      <a:pt x="635" y="484"/>
                    </a:lnTo>
                    <a:lnTo>
                      <a:pt x="665" y="470"/>
                    </a:lnTo>
                    <a:lnTo>
                      <a:pt x="695" y="454"/>
                    </a:lnTo>
                    <a:lnTo>
                      <a:pt x="723" y="436"/>
                    </a:lnTo>
                    <a:lnTo>
                      <a:pt x="752" y="417"/>
                    </a:lnTo>
                    <a:lnTo>
                      <a:pt x="781" y="396"/>
                    </a:lnTo>
                    <a:lnTo>
                      <a:pt x="810" y="374"/>
                    </a:lnTo>
                    <a:lnTo>
                      <a:pt x="837" y="350"/>
                    </a:lnTo>
                    <a:lnTo>
                      <a:pt x="845" y="350"/>
                    </a:lnTo>
                    <a:lnTo>
                      <a:pt x="860" y="350"/>
                    </a:lnTo>
                    <a:lnTo>
                      <a:pt x="880" y="349"/>
                    </a:lnTo>
                    <a:lnTo>
                      <a:pt x="902" y="349"/>
                    </a:lnTo>
                    <a:lnTo>
                      <a:pt x="923" y="349"/>
                    </a:lnTo>
                    <a:lnTo>
                      <a:pt x="941" y="348"/>
                    </a:lnTo>
                    <a:lnTo>
                      <a:pt x="954" y="348"/>
                    </a:lnTo>
                    <a:lnTo>
                      <a:pt x="958" y="348"/>
                    </a:lnTo>
                    <a:lnTo>
                      <a:pt x="976" y="345"/>
                    </a:lnTo>
                    <a:lnTo>
                      <a:pt x="993" y="341"/>
                    </a:lnTo>
                    <a:lnTo>
                      <a:pt x="1008" y="335"/>
                    </a:lnTo>
                    <a:lnTo>
                      <a:pt x="1021" y="326"/>
                    </a:lnTo>
                    <a:lnTo>
                      <a:pt x="1032" y="314"/>
                    </a:lnTo>
                    <a:lnTo>
                      <a:pt x="1040" y="303"/>
                    </a:lnTo>
                    <a:lnTo>
                      <a:pt x="1046" y="289"/>
                    </a:lnTo>
                    <a:lnTo>
                      <a:pt x="1049" y="274"/>
                    </a:lnTo>
                    <a:lnTo>
                      <a:pt x="1050" y="273"/>
                    </a:lnTo>
                    <a:lnTo>
                      <a:pt x="1050" y="270"/>
                    </a:lnTo>
                    <a:lnTo>
                      <a:pt x="1050" y="269"/>
                    </a:lnTo>
                    <a:lnTo>
                      <a:pt x="1050" y="268"/>
                    </a:lnTo>
                    <a:lnTo>
                      <a:pt x="1049" y="257"/>
                    </a:lnTo>
                    <a:lnTo>
                      <a:pt x="1046" y="246"/>
                    </a:lnTo>
                    <a:lnTo>
                      <a:pt x="1041" y="236"/>
                    </a:lnTo>
                    <a:lnTo>
                      <a:pt x="1034" y="227"/>
                    </a:lnTo>
                    <a:lnTo>
                      <a:pt x="1029" y="221"/>
                    </a:lnTo>
                    <a:lnTo>
                      <a:pt x="1023" y="216"/>
                    </a:lnTo>
                    <a:lnTo>
                      <a:pt x="1016" y="213"/>
                    </a:lnTo>
                    <a:lnTo>
                      <a:pt x="1009" y="208"/>
                    </a:lnTo>
                    <a:lnTo>
                      <a:pt x="1001" y="206"/>
                    </a:lnTo>
                    <a:lnTo>
                      <a:pt x="993" y="204"/>
                    </a:lnTo>
                    <a:lnTo>
                      <a:pt x="984" y="203"/>
                    </a:lnTo>
                    <a:lnTo>
                      <a:pt x="976" y="201"/>
                    </a:lnTo>
                    <a:lnTo>
                      <a:pt x="974" y="201"/>
                    </a:lnTo>
                    <a:lnTo>
                      <a:pt x="974" y="200"/>
                    </a:lnTo>
                    <a:lnTo>
                      <a:pt x="970" y="200"/>
                    </a:lnTo>
                    <a:lnTo>
                      <a:pt x="958" y="200"/>
                    </a:lnTo>
                    <a:lnTo>
                      <a:pt x="941" y="201"/>
                    </a:lnTo>
                    <a:lnTo>
                      <a:pt x="921" y="203"/>
                    </a:lnTo>
                    <a:lnTo>
                      <a:pt x="901" y="203"/>
                    </a:lnTo>
                    <a:lnTo>
                      <a:pt x="881" y="204"/>
                    </a:lnTo>
                    <a:lnTo>
                      <a:pt x="865" y="205"/>
                    </a:lnTo>
                    <a:lnTo>
                      <a:pt x="855" y="205"/>
                    </a:lnTo>
                    <a:lnTo>
                      <a:pt x="845" y="181"/>
                    </a:lnTo>
                    <a:lnTo>
                      <a:pt x="834" y="159"/>
                    </a:lnTo>
                    <a:lnTo>
                      <a:pt x="819" y="137"/>
                    </a:lnTo>
                    <a:lnTo>
                      <a:pt x="802" y="116"/>
                    </a:lnTo>
                    <a:lnTo>
                      <a:pt x="782" y="98"/>
                    </a:lnTo>
                    <a:lnTo>
                      <a:pt x="760" y="80"/>
                    </a:lnTo>
                    <a:lnTo>
                      <a:pt x="736" y="64"/>
                    </a:lnTo>
                    <a:lnTo>
                      <a:pt x="710" y="51"/>
                    </a:lnTo>
                    <a:lnTo>
                      <a:pt x="681" y="38"/>
                    </a:lnTo>
                    <a:lnTo>
                      <a:pt x="651" y="26"/>
                    </a:lnTo>
                    <a:lnTo>
                      <a:pt x="620" y="17"/>
                    </a:lnTo>
                    <a:lnTo>
                      <a:pt x="586" y="10"/>
                    </a:lnTo>
                    <a:lnTo>
                      <a:pt x="551" y="4"/>
                    </a:lnTo>
                    <a:lnTo>
                      <a:pt x="515" y="1"/>
                    </a:lnTo>
                    <a:lnTo>
                      <a:pt x="478" y="0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719" y="1578"/>
                <a:ext cx="493" cy="241"/>
              </a:xfrm>
              <a:custGeom>
                <a:avLst/>
                <a:gdLst/>
                <a:ahLst/>
                <a:cxnLst>
                  <a:cxn ang="0">
                    <a:pos x="290" y="480"/>
                  </a:cxn>
                  <a:cxn ang="0">
                    <a:pos x="249" y="477"/>
                  </a:cxn>
                  <a:cxn ang="0">
                    <a:pos x="209" y="470"/>
                  </a:cxn>
                  <a:cxn ang="0">
                    <a:pos x="171" y="461"/>
                  </a:cxn>
                  <a:cxn ang="0">
                    <a:pos x="136" y="448"/>
                  </a:cxn>
                  <a:cxn ang="0">
                    <a:pos x="104" y="433"/>
                  </a:cxn>
                  <a:cxn ang="0">
                    <a:pos x="75" y="416"/>
                  </a:cxn>
                  <a:cxn ang="0">
                    <a:pos x="51" y="395"/>
                  </a:cxn>
                  <a:cxn ang="0">
                    <a:pos x="30" y="372"/>
                  </a:cxn>
                  <a:cxn ang="0">
                    <a:pos x="13" y="344"/>
                  </a:cxn>
                  <a:cxn ang="0">
                    <a:pos x="4" y="316"/>
                  </a:cxn>
                  <a:cxn ang="0">
                    <a:pos x="0" y="285"/>
                  </a:cxn>
                  <a:cxn ang="0">
                    <a:pos x="6" y="243"/>
                  </a:cxn>
                  <a:cxn ang="0">
                    <a:pos x="27" y="195"/>
                  </a:cxn>
                  <a:cxn ang="0">
                    <a:pos x="60" y="149"/>
                  </a:cxn>
                  <a:cxn ang="0">
                    <a:pos x="106" y="107"/>
                  </a:cxn>
                  <a:cxn ang="0">
                    <a:pos x="161" y="70"/>
                  </a:cxn>
                  <a:cxn ang="0">
                    <a:pos x="226" y="40"/>
                  </a:cxn>
                  <a:cxn ang="0">
                    <a:pos x="296" y="19"/>
                  </a:cxn>
                  <a:cxn ang="0">
                    <a:pos x="372" y="5"/>
                  </a:cxn>
                  <a:cxn ang="0">
                    <a:pos x="448" y="0"/>
                  </a:cxn>
                  <a:cxn ang="0">
                    <a:pos x="517" y="5"/>
                  </a:cxn>
                  <a:cxn ang="0">
                    <a:pos x="582" y="16"/>
                  </a:cxn>
                  <a:cxn ang="0">
                    <a:pos x="641" y="36"/>
                  </a:cxn>
                  <a:cxn ang="0">
                    <a:pos x="692" y="61"/>
                  </a:cxn>
                  <a:cxn ang="0">
                    <a:pos x="735" y="92"/>
                  </a:cxn>
                  <a:cxn ang="0">
                    <a:pos x="767" y="129"/>
                  </a:cxn>
                  <a:cxn ang="0">
                    <a:pos x="789" y="171"/>
                  </a:cxn>
                  <a:cxn ang="0">
                    <a:pos x="799" y="205"/>
                  </a:cxn>
                  <a:cxn ang="0">
                    <a:pos x="943" y="202"/>
                  </a:cxn>
                  <a:cxn ang="0">
                    <a:pos x="954" y="203"/>
                  </a:cxn>
                  <a:cxn ang="0">
                    <a:pos x="964" y="205"/>
                  </a:cxn>
                  <a:cxn ang="0">
                    <a:pos x="972" y="211"/>
                  </a:cxn>
                  <a:cxn ang="0">
                    <a:pos x="979" y="217"/>
                  </a:cxn>
                  <a:cxn ang="0">
                    <a:pos x="985" y="227"/>
                  </a:cxn>
                  <a:cxn ang="0">
                    <a:pos x="987" y="240"/>
                  </a:cxn>
                  <a:cxn ang="0">
                    <a:pos x="981" y="256"/>
                  </a:cxn>
                  <a:cxn ang="0">
                    <a:pos x="968" y="270"/>
                  </a:cxn>
                  <a:cxn ang="0">
                    <a:pos x="949" y="280"/>
                  </a:cxn>
                  <a:cxn ang="0">
                    <a:pos x="927" y="283"/>
                  </a:cxn>
                  <a:cxn ang="0">
                    <a:pos x="912" y="283"/>
                  </a:cxn>
                  <a:cxn ang="0">
                    <a:pos x="896" y="285"/>
                  </a:cxn>
                  <a:cxn ang="0">
                    <a:pos x="789" y="290"/>
                  </a:cxn>
                  <a:cxn ang="0">
                    <a:pos x="735" y="335"/>
                  </a:cxn>
                  <a:cxn ang="0">
                    <a:pos x="680" y="374"/>
                  </a:cxn>
                  <a:cxn ang="0">
                    <a:pos x="622" y="408"/>
                  </a:cxn>
                  <a:cxn ang="0">
                    <a:pos x="563" y="434"/>
                  </a:cxn>
                  <a:cxn ang="0">
                    <a:pos x="504" y="455"/>
                  </a:cxn>
                  <a:cxn ang="0">
                    <a:pos x="441" y="470"/>
                  </a:cxn>
                  <a:cxn ang="0">
                    <a:pos x="378" y="478"/>
                  </a:cxn>
                  <a:cxn ang="0">
                    <a:pos x="312" y="482"/>
                  </a:cxn>
                </a:cxnLst>
                <a:rect l="0" t="0" r="r" b="b"/>
                <a:pathLst>
                  <a:path w="987" h="482">
                    <a:moveTo>
                      <a:pt x="312" y="482"/>
                    </a:moveTo>
                    <a:lnTo>
                      <a:pt x="290" y="480"/>
                    </a:lnTo>
                    <a:lnTo>
                      <a:pt x="270" y="479"/>
                    </a:lnTo>
                    <a:lnTo>
                      <a:pt x="249" y="477"/>
                    </a:lnTo>
                    <a:lnTo>
                      <a:pt x="228" y="475"/>
                    </a:lnTo>
                    <a:lnTo>
                      <a:pt x="209" y="470"/>
                    </a:lnTo>
                    <a:lnTo>
                      <a:pt x="190" y="465"/>
                    </a:lnTo>
                    <a:lnTo>
                      <a:pt x="171" y="461"/>
                    </a:lnTo>
                    <a:lnTo>
                      <a:pt x="153" y="455"/>
                    </a:lnTo>
                    <a:lnTo>
                      <a:pt x="136" y="448"/>
                    </a:lnTo>
                    <a:lnTo>
                      <a:pt x="120" y="441"/>
                    </a:lnTo>
                    <a:lnTo>
                      <a:pt x="104" y="433"/>
                    </a:lnTo>
                    <a:lnTo>
                      <a:pt x="89" y="424"/>
                    </a:lnTo>
                    <a:lnTo>
                      <a:pt x="75" y="416"/>
                    </a:lnTo>
                    <a:lnTo>
                      <a:pt x="62" y="405"/>
                    </a:lnTo>
                    <a:lnTo>
                      <a:pt x="51" y="395"/>
                    </a:lnTo>
                    <a:lnTo>
                      <a:pt x="41" y="385"/>
                    </a:lnTo>
                    <a:lnTo>
                      <a:pt x="30" y="372"/>
                    </a:lnTo>
                    <a:lnTo>
                      <a:pt x="21" y="358"/>
                    </a:lnTo>
                    <a:lnTo>
                      <a:pt x="13" y="344"/>
                    </a:lnTo>
                    <a:lnTo>
                      <a:pt x="7" y="331"/>
                    </a:lnTo>
                    <a:lnTo>
                      <a:pt x="4" y="316"/>
                    </a:lnTo>
                    <a:lnTo>
                      <a:pt x="1" y="301"/>
                    </a:lnTo>
                    <a:lnTo>
                      <a:pt x="0" y="285"/>
                    </a:lnTo>
                    <a:lnTo>
                      <a:pt x="1" y="268"/>
                    </a:lnTo>
                    <a:lnTo>
                      <a:pt x="6" y="243"/>
                    </a:lnTo>
                    <a:lnTo>
                      <a:pt x="14" y="219"/>
                    </a:lnTo>
                    <a:lnTo>
                      <a:pt x="27" y="195"/>
                    </a:lnTo>
                    <a:lnTo>
                      <a:pt x="42" y="171"/>
                    </a:lnTo>
                    <a:lnTo>
                      <a:pt x="60" y="149"/>
                    </a:lnTo>
                    <a:lnTo>
                      <a:pt x="82" y="127"/>
                    </a:lnTo>
                    <a:lnTo>
                      <a:pt x="106" y="107"/>
                    </a:lnTo>
                    <a:lnTo>
                      <a:pt x="133" y="88"/>
                    </a:lnTo>
                    <a:lnTo>
                      <a:pt x="161" y="70"/>
                    </a:lnTo>
                    <a:lnTo>
                      <a:pt x="193" y="55"/>
                    </a:lnTo>
                    <a:lnTo>
                      <a:pt x="226" y="40"/>
                    </a:lnTo>
                    <a:lnTo>
                      <a:pt x="260" y="29"/>
                    </a:lnTo>
                    <a:lnTo>
                      <a:pt x="296" y="19"/>
                    </a:lnTo>
                    <a:lnTo>
                      <a:pt x="333" y="10"/>
                    </a:lnTo>
                    <a:lnTo>
                      <a:pt x="372" y="5"/>
                    </a:lnTo>
                    <a:lnTo>
                      <a:pt x="411" y="1"/>
                    </a:lnTo>
                    <a:lnTo>
                      <a:pt x="448" y="0"/>
                    </a:lnTo>
                    <a:lnTo>
                      <a:pt x="483" y="1"/>
                    </a:lnTo>
                    <a:lnTo>
                      <a:pt x="517" y="5"/>
                    </a:lnTo>
                    <a:lnTo>
                      <a:pt x="551" y="9"/>
                    </a:lnTo>
                    <a:lnTo>
                      <a:pt x="582" y="16"/>
                    </a:lnTo>
                    <a:lnTo>
                      <a:pt x="612" y="25"/>
                    </a:lnTo>
                    <a:lnTo>
                      <a:pt x="641" y="36"/>
                    </a:lnTo>
                    <a:lnTo>
                      <a:pt x="667" y="47"/>
                    </a:lnTo>
                    <a:lnTo>
                      <a:pt x="692" y="61"/>
                    </a:lnTo>
                    <a:lnTo>
                      <a:pt x="714" y="76"/>
                    </a:lnTo>
                    <a:lnTo>
                      <a:pt x="735" y="92"/>
                    </a:lnTo>
                    <a:lnTo>
                      <a:pt x="752" y="109"/>
                    </a:lnTo>
                    <a:lnTo>
                      <a:pt x="767" y="129"/>
                    </a:lnTo>
                    <a:lnTo>
                      <a:pt x="780" y="149"/>
                    </a:lnTo>
                    <a:lnTo>
                      <a:pt x="789" y="171"/>
                    </a:lnTo>
                    <a:lnTo>
                      <a:pt x="796" y="192"/>
                    </a:lnTo>
                    <a:lnTo>
                      <a:pt x="799" y="205"/>
                    </a:lnTo>
                    <a:lnTo>
                      <a:pt x="945" y="200"/>
                    </a:lnTo>
                    <a:lnTo>
                      <a:pt x="943" y="202"/>
                    </a:lnTo>
                    <a:lnTo>
                      <a:pt x="949" y="202"/>
                    </a:lnTo>
                    <a:lnTo>
                      <a:pt x="954" y="203"/>
                    </a:lnTo>
                    <a:lnTo>
                      <a:pt x="960" y="204"/>
                    </a:lnTo>
                    <a:lnTo>
                      <a:pt x="964" y="205"/>
                    </a:lnTo>
                    <a:lnTo>
                      <a:pt x="969" y="207"/>
                    </a:lnTo>
                    <a:lnTo>
                      <a:pt x="972" y="211"/>
                    </a:lnTo>
                    <a:lnTo>
                      <a:pt x="976" y="213"/>
                    </a:lnTo>
                    <a:lnTo>
                      <a:pt x="979" y="217"/>
                    </a:lnTo>
                    <a:lnTo>
                      <a:pt x="983" y="221"/>
                    </a:lnTo>
                    <a:lnTo>
                      <a:pt x="985" y="227"/>
                    </a:lnTo>
                    <a:lnTo>
                      <a:pt x="987" y="233"/>
                    </a:lnTo>
                    <a:lnTo>
                      <a:pt x="987" y="240"/>
                    </a:lnTo>
                    <a:lnTo>
                      <a:pt x="985" y="248"/>
                    </a:lnTo>
                    <a:lnTo>
                      <a:pt x="981" y="256"/>
                    </a:lnTo>
                    <a:lnTo>
                      <a:pt x="976" y="264"/>
                    </a:lnTo>
                    <a:lnTo>
                      <a:pt x="968" y="270"/>
                    </a:lnTo>
                    <a:lnTo>
                      <a:pt x="958" y="275"/>
                    </a:lnTo>
                    <a:lnTo>
                      <a:pt x="949" y="280"/>
                    </a:lnTo>
                    <a:lnTo>
                      <a:pt x="939" y="282"/>
                    </a:lnTo>
                    <a:lnTo>
                      <a:pt x="927" y="283"/>
                    </a:lnTo>
                    <a:lnTo>
                      <a:pt x="923" y="283"/>
                    </a:lnTo>
                    <a:lnTo>
                      <a:pt x="912" y="283"/>
                    </a:lnTo>
                    <a:lnTo>
                      <a:pt x="901" y="285"/>
                    </a:lnTo>
                    <a:lnTo>
                      <a:pt x="896" y="285"/>
                    </a:lnTo>
                    <a:lnTo>
                      <a:pt x="794" y="287"/>
                    </a:lnTo>
                    <a:lnTo>
                      <a:pt x="789" y="290"/>
                    </a:lnTo>
                    <a:lnTo>
                      <a:pt x="763" y="313"/>
                    </a:lnTo>
                    <a:lnTo>
                      <a:pt x="735" y="335"/>
                    </a:lnTo>
                    <a:lnTo>
                      <a:pt x="707" y="356"/>
                    </a:lnTo>
                    <a:lnTo>
                      <a:pt x="680" y="374"/>
                    </a:lnTo>
                    <a:lnTo>
                      <a:pt x="651" y="392"/>
                    </a:lnTo>
                    <a:lnTo>
                      <a:pt x="622" y="408"/>
                    </a:lnTo>
                    <a:lnTo>
                      <a:pt x="593" y="422"/>
                    </a:lnTo>
                    <a:lnTo>
                      <a:pt x="563" y="434"/>
                    </a:lnTo>
                    <a:lnTo>
                      <a:pt x="533" y="446"/>
                    </a:lnTo>
                    <a:lnTo>
                      <a:pt x="504" y="455"/>
                    </a:lnTo>
                    <a:lnTo>
                      <a:pt x="472" y="463"/>
                    </a:lnTo>
                    <a:lnTo>
                      <a:pt x="441" y="470"/>
                    </a:lnTo>
                    <a:lnTo>
                      <a:pt x="410" y="475"/>
                    </a:lnTo>
                    <a:lnTo>
                      <a:pt x="378" y="478"/>
                    </a:lnTo>
                    <a:lnTo>
                      <a:pt x="346" y="480"/>
                    </a:lnTo>
                    <a:lnTo>
                      <a:pt x="312" y="48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1130" y="1701"/>
                <a:ext cx="60" cy="1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50" y="36"/>
                  </a:cxn>
                  <a:cxn ang="0">
                    <a:pos x="53" y="36"/>
                  </a:cxn>
                  <a:cxn ang="0">
                    <a:pos x="56" y="35"/>
                  </a:cxn>
                  <a:cxn ang="0">
                    <a:pos x="58" y="34"/>
                  </a:cxn>
                  <a:cxn ang="0">
                    <a:pos x="61" y="31"/>
                  </a:cxn>
                  <a:cxn ang="0">
                    <a:pos x="61" y="30"/>
                  </a:cxn>
                  <a:cxn ang="0">
                    <a:pos x="61" y="29"/>
                  </a:cxn>
                  <a:cxn ang="0">
                    <a:pos x="61" y="29"/>
                  </a:cxn>
                  <a:cxn ang="0">
                    <a:pos x="61" y="28"/>
                  </a:cxn>
                  <a:cxn ang="0">
                    <a:pos x="61" y="26"/>
                  </a:cxn>
                  <a:cxn ang="0">
                    <a:pos x="59" y="25"/>
                  </a:cxn>
                  <a:cxn ang="0">
                    <a:pos x="58" y="22"/>
                  </a:cxn>
                  <a:cxn ang="0">
                    <a:pos x="56" y="21"/>
                  </a:cxn>
                  <a:cxn ang="0">
                    <a:pos x="55" y="21"/>
                  </a:cxn>
                  <a:cxn ang="0">
                    <a:pos x="53" y="19"/>
                  </a:cxn>
                  <a:cxn ang="0">
                    <a:pos x="49" y="18"/>
                  </a:cxn>
                  <a:cxn ang="0">
                    <a:pos x="46" y="17"/>
                  </a:cxn>
                  <a:cxn ang="0">
                    <a:pos x="57" y="17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9" y="17"/>
                  </a:cxn>
                  <a:cxn ang="0">
                    <a:pos x="99" y="17"/>
                  </a:cxn>
                  <a:cxn ang="0">
                    <a:pos x="105" y="17"/>
                  </a:cxn>
                  <a:cxn ang="0">
                    <a:pos x="110" y="17"/>
                  </a:cxn>
                  <a:cxn ang="0">
                    <a:pos x="111" y="17"/>
                  </a:cxn>
                  <a:cxn ang="0">
                    <a:pos x="115" y="15"/>
                  </a:cxn>
                  <a:cxn ang="0">
                    <a:pos x="117" y="14"/>
                  </a:cxn>
                  <a:cxn ang="0">
                    <a:pos x="118" y="11"/>
                  </a:cxn>
                  <a:cxn ang="0">
                    <a:pos x="119" y="8"/>
                  </a:cxn>
                  <a:cxn ang="0">
                    <a:pos x="119" y="8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5" y="2"/>
                  </a:cxn>
                  <a:cxn ang="0">
                    <a:pos x="111" y="0"/>
                  </a:cxn>
                </a:cxnLst>
                <a:rect l="0" t="0" r="r" b="b"/>
                <a:pathLst>
                  <a:path w="119" h="36">
                    <a:moveTo>
                      <a:pt x="1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6" y="35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5"/>
                    </a:lnTo>
                    <a:lnTo>
                      <a:pt x="58" y="22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19"/>
                    </a:lnTo>
                    <a:lnTo>
                      <a:pt x="49" y="18"/>
                    </a:lnTo>
                    <a:lnTo>
                      <a:pt x="46" y="17"/>
                    </a:lnTo>
                    <a:lnTo>
                      <a:pt x="57" y="17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9" y="17"/>
                    </a:lnTo>
                    <a:lnTo>
                      <a:pt x="99" y="17"/>
                    </a:lnTo>
                    <a:lnTo>
                      <a:pt x="105" y="17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7" y="14"/>
                    </a:lnTo>
                    <a:lnTo>
                      <a:pt x="118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5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663" y="1477"/>
                <a:ext cx="526" cy="290"/>
              </a:xfrm>
              <a:custGeom>
                <a:avLst/>
                <a:gdLst/>
                <a:ahLst/>
                <a:cxnLst>
                  <a:cxn ang="0">
                    <a:pos x="51" y="239"/>
                  </a:cxn>
                  <a:cxn ang="0">
                    <a:pos x="24" y="279"/>
                  </a:cxn>
                  <a:cxn ang="0">
                    <a:pos x="7" y="322"/>
                  </a:cxn>
                  <a:cxn ang="0">
                    <a:pos x="0" y="365"/>
                  </a:cxn>
                  <a:cxn ang="0">
                    <a:pos x="7" y="427"/>
                  </a:cxn>
                  <a:cxn ang="0">
                    <a:pos x="36" y="495"/>
                  </a:cxn>
                  <a:cxn ang="0">
                    <a:pos x="74" y="547"/>
                  </a:cxn>
                  <a:cxn ang="0">
                    <a:pos x="102" y="574"/>
                  </a:cxn>
                  <a:cxn ang="0">
                    <a:pos x="131" y="557"/>
                  </a:cxn>
                  <a:cxn ang="0">
                    <a:pos x="113" y="530"/>
                  </a:cxn>
                  <a:cxn ang="0">
                    <a:pos x="108" y="504"/>
                  </a:cxn>
                  <a:cxn ang="0">
                    <a:pos x="109" y="495"/>
                  </a:cxn>
                  <a:cxn ang="0">
                    <a:pos x="110" y="487"/>
                  </a:cxn>
                  <a:cxn ang="0">
                    <a:pos x="124" y="460"/>
                  </a:cxn>
                  <a:cxn ang="0">
                    <a:pos x="147" y="436"/>
                  </a:cxn>
                  <a:cxn ang="0">
                    <a:pos x="176" y="414"/>
                  </a:cxn>
                  <a:cxn ang="0">
                    <a:pos x="210" y="393"/>
                  </a:cxn>
                  <a:cxn ang="0">
                    <a:pos x="246" y="375"/>
                  </a:cxn>
                  <a:cxn ang="0">
                    <a:pos x="280" y="360"/>
                  </a:cxn>
                  <a:cxn ang="0">
                    <a:pos x="313" y="349"/>
                  </a:cxn>
                  <a:cxn ang="0">
                    <a:pos x="339" y="340"/>
                  </a:cxn>
                  <a:cxn ang="0">
                    <a:pos x="416" y="367"/>
                  </a:cxn>
                  <a:cxn ang="0">
                    <a:pos x="506" y="385"/>
                  </a:cxn>
                  <a:cxn ang="0">
                    <a:pos x="601" y="397"/>
                  </a:cxn>
                  <a:cxn ang="0">
                    <a:pos x="695" y="404"/>
                  </a:cxn>
                  <a:cxn ang="0">
                    <a:pos x="781" y="407"/>
                  </a:cxn>
                  <a:cxn ang="0">
                    <a:pos x="853" y="407"/>
                  </a:cxn>
                  <a:cxn ang="0">
                    <a:pos x="902" y="406"/>
                  </a:cxn>
                  <a:cxn ang="0">
                    <a:pos x="925" y="406"/>
                  </a:cxn>
                  <a:cxn ang="0">
                    <a:pos x="944" y="404"/>
                  </a:cxn>
                  <a:cxn ang="0">
                    <a:pos x="982" y="398"/>
                  </a:cxn>
                  <a:cxn ang="0">
                    <a:pos x="1020" y="393"/>
                  </a:cxn>
                  <a:cxn ang="0">
                    <a:pos x="1037" y="391"/>
                  </a:cxn>
                  <a:cxn ang="0">
                    <a:pos x="1051" y="376"/>
                  </a:cxn>
                  <a:cxn ang="0">
                    <a:pos x="1053" y="305"/>
                  </a:cxn>
                  <a:cxn ang="0">
                    <a:pos x="1043" y="240"/>
                  </a:cxn>
                  <a:cxn ang="0">
                    <a:pos x="1021" y="182"/>
                  </a:cxn>
                  <a:cxn ang="0">
                    <a:pos x="986" y="131"/>
                  </a:cxn>
                  <a:cxn ang="0">
                    <a:pos x="950" y="94"/>
                  </a:cxn>
                  <a:cxn ang="0">
                    <a:pos x="907" y="65"/>
                  </a:cxn>
                  <a:cxn ang="0">
                    <a:pos x="863" y="43"/>
                  </a:cxn>
                  <a:cxn ang="0">
                    <a:pos x="818" y="26"/>
                  </a:cxn>
                  <a:cxn ang="0">
                    <a:pos x="774" y="15"/>
                  </a:cxn>
                  <a:cxn ang="0">
                    <a:pos x="733" y="8"/>
                  </a:cxn>
                  <a:cxn ang="0">
                    <a:pos x="698" y="3"/>
                  </a:cxn>
                  <a:cxn ang="0">
                    <a:pos x="670" y="1"/>
                  </a:cxn>
                  <a:cxn ang="0">
                    <a:pos x="607" y="1"/>
                  </a:cxn>
                  <a:cxn ang="0">
                    <a:pos x="535" y="8"/>
                  </a:cxn>
                  <a:cxn ang="0">
                    <a:pos x="457" y="21"/>
                  </a:cxn>
                  <a:cxn ang="0">
                    <a:pos x="374" y="42"/>
                  </a:cxn>
                  <a:cxn ang="0">
                    <a:pos x="291" y="72"/>
                  </a:cxn>
                  <a:cxn ang="0">
                    <a:pos x="210" y="111"/>
                  </a:cxn>
                  <a:cxn ang="0">
                    <a:pos x="135" y="161"/>
                  </a:cxn>
                  <a:cxn ang="0">
                    <a:pos x="68" y="220"/>
                  </a:cxn>
                </a:cxnLst>
                <a:rect l="0" t="0" r="r" b="b"/>
                <a:pathLst>
                  <a:path w="1053" h="579">
                    <a:moveTo>
                      <a:pt x="68" y="220"/>
                    </a:moveTo>
                    <a:lnTo>
                      <a:pt x="51" y="239"/>
                    </a:lnTo>
                    <a:lnTo>
                      <a:pt x="36" y="259"/>
                    </a:lnTo>
                    <a:lnTo>
                      <a:pt x="24" y="279"/>
                    </a:lnTo>
                    <a:lnTo>
                      <a:pt x="14" y="300"/>
                    </a:lnTo>
                    <a:lnTo>
                      <a:pt x="7" y="322"/>
                    </a:lnTo>
                    <a:lnTo>
                      <a:pt x="2" y="343"/>
                    </a:lnTo>
                    <a:lnTo>
                      <a:pt x="0" y="365"/>
                    </a:lnTo>
                    <a:lnTo>
                      <a:pt x="0" y="387"/>
                    </a:lnTo>
                    <a:lnTo>
                      <a:pt x="7" y="427"/>
                    </a:lnTo>
                    <a:lnTo>
                      <a:pt x="20" y="463"/>
                    </a:lnTo>
                    <a:lnTo>
                      <a:pt x="36" y="495"/>
                    </a:lnTo>
                    <a:lnTo>
                      <a:pt x="56" y="524"/>
                    </a:lnTo>
                    <a:lnTo>
                      <a:pt x="74" y="547"/>
                    </a:lnTo>
                    <a:lnTo>
                      <a:pt x="90" y="564"/>
                    </a:lnTo>
                    <a:lnTo>
                      <a:pt x="102" y="574"/>
                    </a:lnTo>
                    <a:lnTo>
                      <a:pt x="108" y="579"/>
                    </a:lnTo>
                    <a:lnTo>
                      <a:pt x="131" y="557"/>
                    </a:lnTo>
                    <a:lnTo>
                      <a:pt x="120" y="543"/>
                    </a:lnTo>
                    <a:lnTo>
                      <a:pt x="113" y="530"/>
                    </a:lnTo>
                    <a:lnTo>
                      <a:pt x="109" y="517"/>
                    </a:lnTo>
                    <a:lnTo>
                      <a:pt x="108" y="504"/>
                    </a:lnTo>
                    <a:lnTo>
                      <a:pt x="108" y="499"/>
                    </a:lnTo>
                    <a:lnTo>
                      <a:pt x="109" y="495"/>
                    </a:lnTo>
                    <a:lnTo>
                      <a:pt x="109" y="491"/>
                    </a:lnTo>
                    <a:lnTo>
                      <a:pt x="110" y="487"/>
                    </a:lnTo>
                    <a:lnTo>
                      <a:pt x="116" y="474"/>
                    </a:lnTo>
                    <a:lnTo>
                      <a:pt x="124" y="460"/>
                    </a:lnTo>
                    <a:lnTo>
                      <a:pt x="134" y="449"/>
                    </a:lnTo>
                    <a:lnTo>
                      <a:pt x="147" y="436"/>
                    </a:lnTo>
                    <a:lnTo>
                      <a:pt x="161" y="425"/>
                    </a:lnTo>
                    <a:lnTo>
                      <a:pt x="176" y="414"/>
                    </a:lnTo>
                    <a:lnTo>
                      <a:pt x="193" y="403"/>
                    </a:lnTo>
                    <a:lnTo>
                      <a:pt x="210" y="393"/>
                    </a:lnTo>
                    <a:lnTo>
                      <a:pt x="227" y="384"/>
                    </a:lnTo>
                    <a:lnTo>
                      <a:pt x="246" y="375"/>
                    </a:lnTo>
                    <a:lnTo>
                      <a:pt x="263" y="368"/>
                    </a:lnTo>
                    <a:lnTo>
                      <a:pt x="280" y="360"/>
                    </a:lnTo>
                    <a:lnTo>
                      <a:pt x="298" y="354"/>
                    </a:lnTo>
                    <a:lnTo>
                      <a:pt x="313" y="349"/>
                    </a:lnTo>
                    <a:lnTo>
                      <a:pt x="326" y="344"/>
                    </a:lnTo>
                    <a:lnTo>
                      <a:pt x="339" y="340"/>
                    </a:lnTo>
                    <a:lnTo>
                      <a:pt x="376" y="354"/>
                    </a:lnTo>
                    <a:lnTo>
                      <a:pt x="416" y="367"/>
                    </a:lnTo>
                    <a:lnTo>
                      <a:pt x="460" y="377"/>
                    </a:lnTo>
                    <a:lnTo>
                      <a:pt x="506" y="385"/>
                    </a:lnTo>
                    <a:lnTo>
                      <a:pt x="553" y="392"/>
                    </a:lnTo>
                    <a:lnTo>
                      <a:pt x="601" y="397"/>
                    </a:lnTo>
                    <a:lnTo>
                      <a:pt x="649" y="401"/>
                    </a:lnTo>
                    <a:lnTo>
                      <a:pt x="695" y="404"/>
                    </a:lnTo>
                    <a:lnTo>
                      <a:pt x="739" y="406"/>
                    </a:lnTo>
                    <a:lnTo>
                      <a:pt x="781" y="407"/>
                    </a:lnTo>
                    <a:lnTo>
                      <a:pt x="819" y="407"/>
                    </a:lnTo>
                    <a:lnTo>
                      <a:pt x="853" y="407"/>
                    </a:lnTo>
                    <a:lnTo>
                      <a:pt x="880" y="407"/>
                    </a:lnTo>
                    <a:lnTo>
                      <a:pt x="902" y="406"/>
                    </a:lnTo>
                    <a:lnTo>
                      <a:pt x="918" y="406"/>
                    </a:lnTo>
                    <a:lnTo>
                      <a:pt x="925" y="406"/>
                    </a:lnTo>
                    <a:lnTo>
                      <a:pt x="930" y="405"/>
                    </a:lnTo>
                    <a:lnTo>
                      <a:pt x="944" y="404"/>
                    </a:lnTo>
                    <a:lnTo>
                      <a:pt x="961" y="401"/>
                    </a:lnTo>
                    <a:lnTo>
                      <a:pt x="982" y="398"/>
                    </a:lnTo>
                    <a:lnTo>
                      <a:pt x="1002" y="396"/>
                    </a:lnTo>
                    <a:lnTo>
                      <a:pt x="1020" y="393"/>
                    </a:lnTo>
                    <a:lnTo>
                      <a:pt x="1032" y="392"/>
                    </a:lnTo>
                    <a:lnTo>
                      <a:pt x="1037" y="391"/>
                    </a:lnTo>
                    <a:lnTo>
                      <a:pt x="1050" y="389"/>
                    </a:lnTo>
                    <a:lnTo>
                      <a:pt x="1051" y="376"/>
                    </a:lnTo>
                    <a:lnTo>
                      <a:pt x="1053" y="339"/>
                    </a:lnTo>
                    <a:lnTo>
                      <a:pt x="1053" y="305"/>
                    </a:lnTo>
                    <a:lnTo>
                      <a:pt x="1050" y="271"/>
                    </a:lnTo>
                    <a:lnTo>
                      <a:pt x="1043" y="240"/>
                    </a:lnTo>
                    <a:lnTo>
                      <a:pt x="1034" y="210"/>
                    </a:lnTo>
                    <a:lnTo>
                      <a:pt x="1021" y="182"/>
                    </a:lnTo>
                    <a:lnTo>
                      <a:pt x="1005" y="155"/>
                    </a:lnTo>
                    <a:lnTo>
                      <a:pt x="986" y="131"/>
                    </a:lnTo>
                    <a:lnTo>
                      <a:pt x="968" y="111"/>
                    </a:lnTo>
                    <a:lnTo>
                      <a:pt x="950" y="94"/>
                    </a:lnTo>
                    <a:lnTo>
                      <a:pt x="929" y="79"/>
                    </a:lnTo>
                    <a:lnTo>
                      <a:pt x="907" y="65"/>
                    </a:lnTo>
                    <a:lnTo>
                      <a:pt x="885" y="54"/>
                    </a:lnTo>
                    <a:lnTo>
                      <a:pt x="863" y="43"/>
                    </a:lnTo>
                    <a:lnTo>
                      <a:pt x="840" y="34"/>
                    </a:lnTo>
                    <a:lnTo>
                      <a:pt x="818" y="26"/>
                    </a:lnTo>
                    <a:lnTo>
                      <a:pt x="795" y="20"/>
                    </a:lnTo>
                    <a:lnTo>
                      <a:pt x="774" y="15"/>
                    </a:lnTo>
                    <a:lnTo>
                      <a:pt x="753" y="11"/>
                    </a:lnTo>
                    <a:lnTo>
                      <a:pt x="733" y="8"/>
                    </a:lnTo>
                    <a:lnTo>
                      <a:pt x="715" y="4"/>
                    </a:lnTo>
                    <a:lnTo>
                      <a:pt x="698" y="3"/>
                    </a:lnTo>
                    <a:lnTo>
                      <a:pt x="682" y="2"/>
                    </a:lnTo>
                    <a:lnTo>
                      <a:pt x="670" y="1"/>
                    </a:lnTo>
                    <a:lnTo>
                      <a:pt x="640" y="0"/>
                    </a:lnTo>
                    <a:lnTo>
                      <a:pt x="607" y="1"/>
                    </a:lnTo>
                    <a:lnTo>
                      <a:pt x="572" y="3"/>
                    </a:lnTo>
                    <a:lnTo>
                      <a:pt x="535" y="8"/>
                    </a:lnTo>
                    <a:lnTo>
                      <a:pt x="496" y="13"/>
                    </a:lnTo>
                    <a:lnTo>
                      <a:pt x="457" y="21"/>
                    </a:lnTo>
                    <a:lnTo>
                      <a:pt x="415" y="31"/>
                    </a:lnTo>
                    <a:lnTo>
                      <a:pt x="374" y="42"/>
                    </a:lnTo>
                    <a:lnTo>
                      <a:pt x="332" y="56"/>
                    </a:lnTo>
                    <a:lnTo>
                      <a:pt x="291" y="72"/>
                    </a:lnTo>
                    <a:lnTo>
                      <a:pt x="250" y="91"/>
                    </a:lnTo>
                    <a:lnTo>
                      <a:pt x="210" y="111"/>
                    </a:lnTo>
                    <a:lnTo>
                      <a:pt x="172" y="134"/>
                    </a:lnTo>
                    <a:lnTo>
                      <a:pt x="135" y="161"/>
                    </a:lnTo>
                    <a:lnTo>
                      <a:pt x="101" y="188"/>
                    </a:lnTo>
                    <a:lnTo>
                      <a:pt x="68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678" y="1493"/>
                <a:ext cx="496" cy="233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0" y="344"/>
                  </a:cxn>
                  <a:cxn ang="0">
                    <a:pos x="1" y="325"/>
                  </a:cxn>
                  <a:cxn ang="0">
                    <a:pos x="8" y="291"/>
                  </a:cxn>
                  <a:cxn ang="0">
                    <a:pos x="23" y="258"/>
                  </a:cxn>
                  <a:cxn ang="0">
                    <a:pos x="46" y="226"/>
                  </a:cxn>
                  <a:cxn ang="0">
                    <a:pos x="91" y="179"/>
                  </a:cxn>
                  <a:cxn ang="0">
                    <a:pos x="159" y="129"/>
                  </a:cxn>
                  <a:cxn ang="0">
                    <a:pos x="233" y="86"/>
                  </a:cxn>
                  <a:cxn ang="0">
                    <a:pos x="312" y="54"/>
                  </a:cxn>
                  <a:cxn ang="0">
                    <a:pos x="391" y="30"/>
                  </a:cxn>
                  <a:cxn ang="0">
                    <a:pos x="469" y="14"/>
                  </a:cxn>
                  <a:cxn ang="0">
                    <a:pos x="542" y="3"/>
                  </a:cxn>
                  <a:cxn ang="0">
                    <a:pos x="608" y="0"/>
                  </a:cxn>
                  <a:cxn ang="0">
                    <a:pos x="649" y="2"/>
                  </a:cxn>
                  <a:cxn ang="0">
                    <a:pos x="679" y="4"/>
                  </a:cxn>
                  <a:cxn ang="0">
                    <a:pos x="714" y="9"/>
                  </a:cxn>
                  <a:cxn ang="0">
                    <a:pos x="754" y="18"/>
                  </a:cxn>
                  <a:cxn ang="0">
                    <a:pos x="795" y="31"/>
                  </a:cxn>
                  <a:cxn ang="0">
                    <a:pos x="837" y="48"/>
                  </a:cxn>
                  <a:cxn ang="0">
                    <a:pos x="877" y="72"/>
                  </a:cxn>
                  <a:cxn ang="0">
                    <a:pos x="914" y="102"/>
                  </a:cxn>
                  <a:cxn ang="0">
                    <a:pos x="944" y="138"/>
                  </a:cxn>
                  <a:cxn ang="0">
                    <a:pos x="967" y="177"/>
                  </a:cxn>
                  <a:cxn ang="0">
                    <a:pos x="982" y="222"/>
                  </a:cxn>
                  <a:cxn ang="0">
                    <a:pos x="989" y="270"/>
                  </a:cxn>
                  <a:cxn ang="0">
                    <a:pos x="990" y="304"/>
                  </a:cxn>
                  <a:cxn ang="0">
                    <a:pos x="989" y="321"/>
                  </a:cxn>
                  <a:cxn ang="0">
                    <a:pos x="977" y="330"/>
                  </a:cxn>
                  <a:cxn ang="0">
                    <a:pos x="949" y="334"/>
                  </a:cxn>
                  <a:cxn ang="0">
                    <a:pos x="915" y="338"/>
                  </a:cxn>
                  <a:cxn ang="0">
                    <a:pos x="893" y="342"/>
                  </a:cxn>
                  <a:cxn ang="0">
                    <a:pos x="885" y="342"/>
                  </a:cxn>
                  <a:cxn ang="0">
                    <a:pos x="851" y="343"/>
                  </a:cxn>
                  <a:cxn ang="0">
                    <a:pos x="791" y="343"/>
                  </a:cxn>
                  <a:cxn ang="0">
                    <a:pos x="711" y="342"/>
                  </a:cxn>
                  <a:cxn ang="0">
                    <a:pos x="620" y="337"/>
                  </a:cxn>
                  <a:cxn ang="0">
                    <a:pos x="525" y="328"/>
                  </a:cxn>
                  <a:cxn ang="0">
                    <a:pos x="431" y="313"/>
                  </a:cxn>
                  <a:cxn ang="0">
                    <a:pos x="350" y="291"/>
                  </a:cxn>
                  <a:cxn ang="0">
                    <a:pos x="308" y="274"/>
                  </a:cxn>
                  <a:cxn ang="0">
                    <a:pos x="299" y="277"/>
                  </a:cxn>
                  <a:cxn ang="0">
                    <a:pos x="278" y="284"/>
                  </a:cxn>
                  <a:cxn ang="0">
                    <a:pos x="246" y="296"/>
                  </a:cxn>
                  <a:cxn ang="0">
                    <a:pos x="206" y="312"/>
                  </a:cxn>
                  <a:cxn ang="0">
                    <a:pos x="162" y="334"/>
                  </a:cxn>
                  <a:cxn ang="0">
                    <a:pos x="119" y="360"/>
                  </a:cxn>
                  <a:cxn ang="0">
                    <a:pos x="82" y="391"/>
                  </a:cxn>
                  <a:cxn ang="0">
                    <a:pos x="56" y="426"/>
                  </a:cxn>
                  <a:cxn ang="0">
                    <a:pos x="47" y="450"/>
                  </a:cxn>
                  <a:cxn ang="0">
                    <a:pos x="46" y="460"/>
                  </a:cxn>
                  <a:cxn ang="0">
                    <a:pos x="36" y="454"/>
                  </a:cxn>
                  <a:cxn ang="0">
                    <a:pos x="23" y="428"/>
                  </a:cxn>
                  <a:cxn ang="0">
                    <a:pos x="10" y="401"/>
                  </a:cxn>
                  <a:cxn ang="0">
                    <a:pos x="2" y="368"/>
                  </a:cxn>
                </a:cxnLst>
                <a:rect l="0" t="0" r="r" b="b"/>
                <a:pathLst>
                  <a:path w="990" h="465">
                    <a:moveTo>
                      <a:pt x="0" y="352"/>
                    </a:moveTo>
                    <a:lnTo>
                      <a:pt x="0" y="350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1" y="325"/>
                    </a:lnTo>
                    <a:lnTo>
                      <a:pt x="3" y="307"/>
                    </a:lnTo>
                    <a:lnTo>
                      <a:pt x="8" y="291"/>
                    </a:lnTo>
                    <a:lnTo>
                      <a:pt x="15" y="274"/>
                    </a:lnTo>
                    <a:lnTo>
                      <a:pt x="23" y="258"/>
                    </a:lnTo>
                    <a:lnTo>
                      <a:pt x="33" y="242"/>
                    </a:lnTo>
                    <a:lnTo>
                      <a:pt x="46" y="226"/>
                    </a:lnTo>
                    <a:lnTo>
                      <a:pt x="59" y="209"/>
                    </a:lnTo>
                    <a:lnTo>
                      <a:pt x="91" y="179"/>
                    </a:lnTo>
                    <a:lnTo>
                      <a:pt x="123" y="153"/>
                    </a:lnTo>
                    <a:lnTo>
                      <a:pt x="159" y="129"/>
                    </a:lnTo>
                    <a:lnTo>
                      <a:pt x="195" y="107"/>
                    </a:lnTo>
                    <a:lnTo>
                      <a:pt x="233" y="86"/>
                    </a:lnTo>
                    <a:lnTo>
                      <a:pt x="273" y="69"/>
                    </a:lnTo>
                    <a:lnTo>
                      <a:pt x="312" y="54"/>
                    </a:lnTo>
                    <a:lnTo>
                      <a:pt x="352" y="41"/>
                    </a:lnTo>
                    <a:lnTo>
                      <a:pt x="391" y="30"/>
                    </a:lnTo>
                    <a:lnTo>
                      <a:pt x="431" y="21"/>
                    </a:lnTo>
                    <a:lnTo>
                      <a:pt x="469" y="14"/>
                    </a:lnTo>
                    <a:lnTo>
                      <a:pt x="506" y="8"/>
                    </a:lnTo>
                    <a:lnTo>
                      <a:pt x="542" y="3"/>
                    </a:lnTo>
                    <a:lnTo>
                      <a:pt x="577" y="1"/>
                    </a:lnTo>
                    <a:lnTo>
                      <a:pt x="608" y="0"/>
                    </a:lnTo>
                    <a:lnTo>
                      <a:pt x="636" y="1"/>
                    </a:lnTo>
                    <a:lnTo>
                      <a:pt x="649" y="2"/>
                    </a:lnTo>
                    <a:lnTo>
                      <a:pt x="663" y="2"/>
                    </a:lnTo>
                    <a:lnTo>
                      <a:pt x="679" y="4"/>
                    </a:lnTo>
                    <a:lnTo>
                      <a:pt x="696" y="7"/>
                    </a:lnTo>
                    <a:lnTo>
                      <a:pt x="714" y="9"/>
                    </a:lnTo>
                    <a:lnTo>
                      <a:pt x="733" y="14"/>
                    </a:lnTo>
                    <a:lnTo>
                      <a:pt x="754" y="18"/>
                    </a:lnTo>
                    <a:lnTo>
                      <a:pt x="775" y="24"/>
                    </a:lnTo>
                    <a:lnTo>
                      <a:pt x="795" y="31"/>
                    </a:lnTo>
                    <a:lnTo>
                      <a:pt x="816" y="39"/>
                    </a:lnTo>
                    <a:lnTo>
                      <a:pt x="837" y="48"/>
                    </a:lnTo>
                    <a:lnTo>
                      <a:pt x="858" y="60"/>
                    </a:lnTo>
                    <a:lnTo>
                      <a:pt x="877" y="72"/>
                    </a:lnTo>
                    <a:lnTo>
                      <a:pt x="896" y="86"/>
                    </a:lnTo>
                    <a:lnTo>
                      <a:pt x="914" y="102"/>
                    </a:lnTo>
                    <a:lnTo>
                      <a:pt x="930" y="120"/>
                    </a:lnTo>
                    <a:lnTo>
                      <a:pt x="944" y="138"/>
                    </a:lnTo>
                    <a:lnTo>
                      <a:pt x="957" y="158"/>
                    </a:lnTo>
                    <a:lnTo>
                      <a:pt x="967" y="177"/>
                    </a:lnTo>
                    <a:lnTo>
                      <a:pt x="975" y="199"/>
                    </a:lnTo>
                    <a:lnTo>
                      <a:pt x="982" y="222"/>
                    </a:lnTo>
                    <a:lnTo>
                      <a:pt x="987" y="245"/>
                    </a:lnTo>
                    <a:lnTo>
                      <a:pt x="989" y="270"/>
                    </a:lnTo>
                    <a:lnTo>
                      <a:pt x="990" y="296"/>
                    </a:lnTo>
                    <a:lnTo>
                      <a:pt x="990" y="304"/>
                    </a:lnTo>
                    <a:lnTo>
                      <a:pt x="989" y="312"/>
                    </a:lnTo>
                    <a:lnTo>
                      <a:pt x="989" y="321"/>
                    </a:lnTo>
                    <a:lnTo>
                      <a:pt x="988" y="329"/>
                    </a:lnTo>
                    <a:lnTo>
                      <a:pt x="977" y="330"/>
                    </a:lnTo>
                    <a:lnTo>
                      <a:pt x="965" y="333"/>
                    </a:lnTo>
                    <a:lnTo>
                      <a:pt x="949" y="334"/>
                    </a:lnTo>
                    <a:lnTo>
                      <a:pt x="931" y="336"/>
                    </a:lnTo>
                    <a:lnTo>
                      <a:pt x="915" y="338"/>
                    </a:lnTo>
                    <a:lnTo>
                      <a:pt x="903" y="341"/>
                    </a:lnTo>
                    <a:lnTo>
                      <a:pt x="893" y="342"/>
                    </a:lnTo>
                    <a:lnTo>
                      <a:pt x="890" y="342"/>
                    </a:lnTo>
                    <a:lnTo>
                      <a:pt x="885" y="342"/>
                    </a:lnTo>
                    <a:lnTo>
                      <a:pt x="871" y="343"/>
                    </a:lnTo>
                    <a:lnTo>
                      <a:pt x="851" y="343"/>
                    </a:lnTo>
                    <a:lnTo>
                      <a:pt x="823" y="343"/>
                    </a:lnTo>
                    <a:lnTo>
                      <a:pt x="791" y="343"/>
                    </a:lnTo>
                    <a:lnTo>
                      <a:pt x="753" y="343"/>
                    </a:lnTo>
                    <a:lnTo>
                      <a:pt x="711" y="342"/>
                    </a:lnTo>
                    <a:lnTo>
                      <a:pt x="666" y="340"/>
                    </a:lnTo>
                    <a:lnTo>
                      <a:pt x="620" y="337"/>
                    </a:lnTo>
                    <a:lnTo>
                      <a:pt x="572" y="334"/>
                    </a:lnTo>
                    <a:lnTo>
                      <a:pt x="525" y="328"/>
                    </a:lnTo>
                    <a:lnTo>
                      <a:pt x="478" y="321"/>
                    </a:lnTo>
                    <a:lnTo>
                      <a:pt x="431" y="313"/>
                    </a:lnTo>
                    <a:lnTo>
                      <a:pt x="389" y="303"/>
                    </a:lnTo>
                    <a:lnTo>
                      <a:pt x="350" y="291"/>
                    </a:lnTo>
                    <a:lnTo>
                      <a:pt x="314" y="276"/>
                    </a:lnTo>
                    <a:lnTo>
                      <a:pt x="308" y="274"/>
                    </a:lnTo>
                    <a:lnTo>
                      <a:pt x="302" y="276"/>
                    </a:lnTo>
                    <a:lnTo>
                      <a:pt x="299" y="277"/>
                    </a:lnTo>
                    <a:lnTo>
                      <a:pt x="290" y="280"/>
                    </a:lnTo>
                    <a:lnTo>
                      <a:pt x="278" y="284"/>
                    </a:lnTo>
                    <a:lnTo>
                      <a:pt x="263" y="289"/>
                    </a:lnTo>
                    <a:lnTo>
                      <a:pt x="246" y="296"/>
                    </a:lnTo>
                    <a:lnTo>
                      <a:pt x="226" y="303"/>
                    </a:lnTo>
                    <a:lnTo>
                      <a:pt x="206" y="312"/>
                    </a:lnTo>
                    <a:lnTo>
                      <a:pt x="184" y="322"/>
                    </a:lnTo>
                    <a:lnTo>
                      <a:pt x="162" y="334"/>
                    </a:lnTo>
                    <a:lnTo>
                      <a:pt x="140" y="346"/>
                    </a:lnTo>
                    <a:lnTo>
                      <a:pt x="119" y="360"/>
                    </a:lnTo>
                    <a:lnTo>
                      <a:pt x="100" y="375"/>
                    </a:lnTo>
                    <a:lnTo>
                      <a:pt x="82" y="391"/>
                    </a:lnTo>
                    <a:lnTo>
                      <a:pt x="68" y="409"/>
                    </a:lnTo>
                    <a:lnTo>
                      <a:pt x="56" y="426"/>
                    </a:lnTo>
                    <a:lnTo>
                      <a:pt x="48" y="445"/>
                    </a:lnTo>
                    <a:lnTo>
                      <a:pt x="47" y="450"/>
                    </a:lnTo>
                    <a:lnTo>
                      <a:pt x="46" y="455"/>
                    </a:lnTo>
                    <a:lnTo>
                      <a:pt x="46" y="460"/>
                    </a:lnTo>
                    <a:lnTo>
                      <a:pt x="44" y="465"/>
                    </a:lnTo>
                    <a:lnTo>
                      <a:pt x="36" y="454"/>
                    </a:lnTo>
                    <a:lnTo>
                      <a:pt x="30" y="442"/>
                    </a:lnTo>
                    <a:lnTo>
                      <a:pt x="23" y="428"/>
                    </a:lnTo>
                    <a:lnTo>
                      <a:pt x="16" y="414"/>
                    </a:lnTo>
                    <a:lnTo>
                      <a:pt x="10" y="401"/>
                    </a:lnTo>
                    <a:lnTo>
                      <a:pt x="5" y="384"/>
                    </a:lnTo>
                    <a:lnTo>
                      <a:pt x="2" y="368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993" y="1795"/>
                <a:ext cx="43" cy="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5" y="10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4" y="36"/>
                  </a:cxn>
                  <a:cxn ang="0">
                    <a:pos x="11" y="47"/>
                  </a:cxn>
                  <a:cxn ang="0">
                    <a:pos x="17" y="61"/>
                  </a:cxn>
                  <a:cxn ang="0">
                    <a:pos x="23" y="76"/>
                  </a:cxn>
                  <a:cxn ang="0">
                    <a:pos x="29" y="92"/>
                  </a:cxn>
                  <a:cxn ang="0">
                    <a:pos x="34" y="108"/>
                  </a:cxn>
                  <a:cxn ang="0">
                    <a:pos x="37" y="123"/>
                  </a:cxn>
                  <a:cxn ang="0">
                    <a:pos x="38" y="137"/>
                  </a:cxn>
                  <a:cxn ang="0">
                    <a:pos x="37" y="149"/>
                  </a:cxn>
                  <a:cxn ang="0">
                    <a:pos x="37" y="159"/>
                  </a:cxn>
                  <a:cxn ang="0">
                    <a:pos x="42" y="167"/>
                  </a:cxn>
                  <a:cxn ang="0">
                    <a:pos x="48" y="174"/>
                  </a:cxn>
                  <a:cxn ang="0">
                    <a:pos x="57" y="177"/>
                  </a:cxn>
                  <a:cxn ang="0">
                    <a:pos x="66" y="177"/>
                  </a:cxn>
                  <a:cxn ang="0">
                    <a:pos x="74" y="174"/>
                  </a:cxn>
                  <a:cxn ang="0">
                    <a:pos x="81" y="167"/>
                  </a:cxn>
                  <a:cxn ang="0">
                    <a:pos x="84" y="158"/>
                  </a:cxn>
                  <a:cxn ang="0">
                    <a:pos x="87" y="136"/>
                  </a:cxn>
                  <a:cxn ang="0">
                    <a:pos x="83" y="113"/>
                  </a:cxn>
                  <a:cxn ang="0">
                    <a:pos x="79" y="89"/>
                  </a:cxn>
                  <a:cxn ang="0">
                    <a:pos x="71" y="67"/>
                  </a:cxn>
                  <a:cxn ang="0">
                    <a:pos x="63" y="47"/>
                  </a:cxn>
                  <a:cxn ang="0">
                    <a:pos x="55" y="30"/>
                  </a:cxn>
                  <a:cxn ang="0">
                    <a:pos x="49" y="19"/>
                  </a:cxn>
                  <a:cxn ang="0">
                    <a:pos x="45" y="12"/>
                  </a:cxn>
                  <a:cxn ang="0">
                    <a:pos x="38" y="5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2" y="4"/>
                  </a:cxn>
                </a:cxnLst>
                <a:rect l="0" t="0" r="r" b="b"/>
                <a:pathLst>
                  <a:path w="87" h="177">
                    <a:moveTo>
                      <a:pt x="12" y="4"/>
                    </a:moveTo>
                    <a:lnTo>
                      <a:pt x="5" y="10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4" y="36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23" y="76"/>
                    </a:lnTo>
                    <a:lnTo>
                      <a:pt x="29" y="92"/>
                    </a:lnTo>
                    <a:lnTo>
                      <a:pt x="34" y="108"/>
                    </a:lnTo>
                    <a:lnTo>
                      <a:pt x="37" y="123"/>
                    </a:lnTo>
                    <a:lnTo>
                      <a:pt x="38" y="137"/>
                    </a:lnTo>
                    <a:lnTo>
                      <a:pt x="37" y="149"/>
                    </a:lnTo>
                    <a:lnTo>
                      <a:pt x="37" y="159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57" y="177"/>
                    </a:lnTo>
                    <a:lnTo>
                      <a:pt x="66" y="177"/>
                    </a:lnTo>
                    <a:lnTo>
                      <a:pt x="74" y="174"/>
                    </a:lnTo>
                    <a:lnTo>
                      <a:pt x="81" y="167"/>
                    </a:lnTo>
                    <a:lnTo>
                      <a:pt x="84" y="158"/>
                    </a:lnTo>
                    <a:lnTo>
                      <a:pt x="87" y="136"/>
                    </a:lnTo>
                    <a:lnTo>
                      <a:pt x="83" y="113"/>
                    </a:lnTo>
                    <a:lnTo>
                      <a:pt x="79" y="89"/>
                    </a:lnTo>
                    <a:lnTo>
                      <a:pt x="71" y="67"/>
                    </a:lnTo>
                    <a:lnTo>
                      <a:pt x="63" y="47"/>
                    </a:lnTo>
                    <a:lnTo>
                      <a:pt x="55" y="30"/>
                    </a:lnTo>
                    <a:lnTo>
                      <a:pt x="49" y="19"/>
                    </a:lnTo>
                    <a:lnTo>
                      <a:pt x="45" y="12"/>
                    </a:lnTo>
                    <a:lnTo>
                      <a:pt x="38" y="5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25" y="1837"/>
                <a:ext cx="188" cy="367"/>
              </a:xfrm>
              <a:custGeom>
                <a:avLst/>
                <a:gdLst/>
                <a:ahLst/>
                <a:cxnLst>
                  <a:cxn ang="0">
                    <a:pos x="309" y="1"/>
                  </a:cxn>
                  <a:cxn ang="0">
                    <a:pos x="0" y="26"/>
                  </a:cxn>
                  <a:cxn ang="0">
                    <a:pos x="13" y="49"/>
                  </a:cxn>
                  <a:cxn ang="0">
                    <a:pos x="56" y="137"/>
                  </a:cxn>
                  <a:cxn ang="0">
                    <a:pos x="81" y="228"/>
                  </a:cxn>
                  <a:cxn ang="0">
                    <a:pos x="94" y="315"/>
                  </a:cxn>
                  <a:cxn ang="0">
                    <a:pos x="96" y="395"/>
                  </a:cxn>
                  <a:cxn ang="0">
                    <a:pos x="93" y="466"/>
                  </a:cxn>
                  <a:cxn ang="0">
                    <a:pos x="85" y="520"/>
                  </a:cxn>
                  <a:cxn ang="0">
                    <a:pos x="78" y="556"/>
                  </a:cxn>
                  <a:cxn ang="0">
                    <a:pos x="75" y="570"/>
                  </a:cxn>
                  <a:cxn ang="0">
                    <a:pos x="72" y="578"/>
                  </a:cxn>
                  <a:cxn ang="0">
                    <a:pos x="77" y="584"/>
                  </a:cxn>
                  <a:cxn ang="0">
                    <a:pos x="96" y="607"/>
                  </a:cxn>
                  <a:cxn ang="0">
                    <a:pos x="116" y="626"/>
                  </a:cxn>
                  <a:cxn ang="0">
                    <a:pos x="134" y="641"/>
                  </a:cxn>
                  <a:cxn ang="0">
                    <a:pos x="152" y="653"/>
                  </a:cxn>
                  <a:cxn ang="0">
                    <a:pos x="169" y="664"/>
                  </a:cxn>
                  <a:cxn ang="0">
                    <a:pos x="185" y="673"/>
                  </a:cxn>
                  <a:cxn ang="0">
                    <a:pos x="201" y="681"/>
                  </a:cxn>
                  <a:cxn ang="0">
                    <a:pos x="218" y="688"/>
                  </a:cxn>
                  <a:cxn ang="0">
                    <a:pos x="228" y="691"/>
                  </a:cxn>
                  <a:cxn ang="0">
                    <a:pos x="236" y="695"/>
                  </a:cxn>
                  <a:cxn ang="0">
                    <a:pos x="245" y="699"/>
                  </a:cxn>
                  <a:cxn ang="0">
                    <a:pos x="254" y="703"/>
                  </a:cxn>
                  <a:cxn ang="0">
                    <a:pos x="263" y="707"/>
                  </a:cxn>
                  <a:cxn ang="0">
                    <a:pos x="273" y="713"/>
                  </a:cxn>
                  <a:cxn ang="0">
                    <a:pos x="283" y="719"/>
                  </a:cxn>
                  <a:cxn ang="0">
                    <a:pos x="293" y="725"/>
                  </a:cxn>
                  <a:cxn ang="0">
                    <a:pos x="307" y="735"/>
                  </a:cxn>
                  <a:cxn ang="0">
                    <a:pos x="315" y="719"/>
                  </a:cxn>
                  <a:cxn ang="0">
                    <a:pos x="326" y="698"/>
                  </a:cxn>
                  <a:cxn ang="0">
                    <a:pos x="337" y="674"/>
                  </a:cxn>
                  <a:cxn ang="0">
                    <a:pos x="347" y="646"/>
                  </a:cxn>
                  <a:cxn ang="0">
                    <a:pos x="358" y="614"/>
                  </a:cxn>
                  <a:cxn ang="0">
                    <a:pos x="366" y="577"/>
                  </a:cxn>
                  <a:cxn ang="0">
                    <a:pos x="372" y="535"/>
                  </a:cxn>
                  <a:cxn ang="0">
                    <a:pos x="375" y="489"/>
                  </a:cxn>
                  <a:cxn ang="0">
                    <a:pos x="374" y="437"/>
                  </a:cxn>
                  <a:cxn ang="0">
                    <a:pos x="374" y="437"/>
                  </a:cxn>
                  <a:cxn ang="0">
                    <a:pos x="367" y="396"/>
                  </a:cxn>
                  <a:cxn ang="0">
                    <a:pos x="361" y="356"/>
                  </a:cxn>
                  <a:cxn ang="0">
                    <a:pos x="357" y="316"/>
                  </a:cxn>
                  <a:cxn ang="0">
                    <a:pos x="352" y="277"/>
                  </a:cxn>
                  <a:cxn ang="0">
                    <a:pos x="349" y="237"/>
                  </a:cxn>
                  <a:cxn ang="0">
                    <a:pos x="345" y="201"/>
                  </a:cxn>
                  <a:cxn ang="0">
                    <a:pos x="342" y="166"/>
                  </a:cxn>
                  <a:cxn ang="0">
                    <a:pos x="339" y="134"/>
                  </a:cxn>
                  <a:cxn ang="0">
                    <a:pos x="336" y="92"/>
                  </a:cxn>
                  <a:cxn ang="0">
                    <a:pos x="333" y="59"/>
                  </a:cxn>
                  <a:cxn ang="0">
                    <a:pos x="329" y="31"/>
                  </a:cxn>
                  <a:cxn ang="0">
                    <a:pos x="326" y="13"/>
                  </a:cxn>
                  <a:cxn ang="0">
                    <a:pos x="322" y="0"/>
                  </a:cxn>
                  <a:cxn ang="0">
                    <a:pos x="309" y="1"/>
                  </a:cxn>
                </a:cxnLst>
                <a:rect l="0" t="0" r="r" b="b"/>
                <a:pathLst>
                  <a:path w="375" h="735">
                    <a:moveTo>
                      <a:pt x="309" y="1"/>
                    </a:moveTo>
                    <a:lnTo>
                      <a:pt x="0" y="26"/>
                    </a:lnTo>
                    <a:lnTo>
                      <a:pt x="13" y="49"/>
                    </a:lnTo>
                    <a:lnTo>
                      <a:pt x="56" y="137"/>
                    </a:lnTo>
                    <a:lnTo>
                      <a:pt x="81" y="228"/>
                    </a:lnTo>
                    <a:lnTo>
                      <a:pt x="94" y="315"/>
                    </a:lnTo>
                    <a:lnTo>
                      <a:pt x="96" y="395"/>
                    </a:lnTo>
                    <a:lnTo>
                      <a:pt x="93" y="466"/>
                    </a:lnTo>
                    <a:lnTo>
                      <a:pt x="85" y="520"/>
                    </a:lnTo>
                    <a:lnTo>
                      <a:pt x="78" y="556"/>
                    </a:lnTo>
                    <a:lnTo>
                      <a:pt x="75" y="570"/>
                    </a:lnTo>
                    <a:lnTo>
                      <a:pt x="72" y="578"/>
                    </a:lnTo>
                    <a:lnTo>
                      <a:pt x="77" y="584"/>
                    </a:lnTo>
                    <a:lnTo>
                      <a:pt x="96" y="607"/>
                    </a:lnTo>
                    <a:lnTo>
                      <a:pt x="116" y="626"/>
                    </a:lnTo>
                    <a:lnTo>
                      <a:pt x="134" y="641"/>
                    </a:lnTo>
                    <a:lnTo>
                      <a:pt x="152" y="653"/>
                    </a:lnTo>
                    <a:lnTo>
                      <a:pt x="169" y="664"/>
                    </a:lnTo>
                    <a:lnTo>
                      <a:pt x="185" y="673"/>
                    </a:lnTo>
                    <a:lnTo>
                      <a:pt x="201" y="681"/>
                    </a:lnTo>
                    <a:lnTo>
                      <a:pt x="218" y="688"/>
                    </a:lnTo>
                    <a:lnTo>
                      <a:pt x="228" y="691"/>
                    </a:lnTo>
                    <a:lnTo>
                      <a:pt x="236" y="695"/>
                    </a:lnTo>
                    <a:lnTo>
                      <a:pt x="245" y="699"/>
                    </a:lnTo>
                    <a:lnTo>
                      <a:pt x="254" y="703"/>
                    </a:lnTo>
                    <a:lnTo>
                      <a:pt x="263" y="707"/>
                    </a:lnTo>
                    <a:lnTo>
                      <a:pt x="273" y="713"/>
                    </a:lnTo>
                    <a:lnTo>
                      <a:pt x="283" y="719"/>
                    </a:lnTo>
                    <a:lnTo>
                      <a:pt x="293" y="725"/>
                    </a:lnTo>
                    <a:lnTo>
                      <a:pt x="307" y="735"/>
                    </a:lnTo>
                    <a:lnTo>
                      <a:pt x="315" y="719"/>
                    </a:lnTo>
                    <a:lnTo>
                      <a:pt x="326" y="698"/>
                    </a:lnTo>
                    <a:lnTo>
                      <a:pt x="337" y="674"/>
                    </a:lnTo>
                    <a:lnTo>
                      <a:pt x="347" y="646"/>
                    </a:lnTo>
                    <a:lnTo>
                      <a:pt x="358" y="614"/>
                    </a:lnTo>
                    <a:lnTo>
                      <a:pt x="366" y="577"/>
                    </a:lnTo>
                    <a:lnTo>
                      <a:pt x="372" y="535"/>
                    </a:lnTo>
                    <a:lnTo>
                      <a:pt x="375" y="489"/>
                    </a:lnTo>
                    <a:lnTo>
                      <a:pt x="374" y="437"/>
                    </a:lnTo>
                    <a:lnTo>
                      <a:pt x="374" y="437"/>
                    </a:lnTo>
                    <a:lnTo>
                      <a:pt x="367" y="396"/>
                    </a:lnTo>
                    <a:lnTo>
                      <a:pt x="361" y="356"/>
                    </a:lnTo>
                    <a:lnTo>
                      <a:pt x="357" y="316"/>
                    </a:lnTo>
                    <a:lnTo>
                      <a:pt x="352" y="277"/>
                    </a:lnTo>
                    <a:lnTo>
                      <a:pt x="349" y="237"/>
                    </a:lnTo>
                    <a:lnTo>
                      <a:pt x="345" y="201"/>
                    </a:lnTo>
                    <a:lnTo>
                      <a:pt x="342" y="166"/>
                    </a:lnTo>
                    <a:lnTo>
                      <a:pt x="339" y="134"/>
                    </a:lnTo>
                    <a:lnTo>
                      <a:pt x="336" y="92"/>
                    </a:lnTo>
                    <a:lnTo>
                      <a:pt x="333" y="59"/>
                    </a:lnTo>
                    <a:lnTo>
                      <a:pt x="329" y="31"/>
                    </a:lnTo>
                    <a:lnTo>
                      <a:pt x="326" y="13"/>
                    </a:lnTo>
                    <a:lnTo>
                      <a:pt x="322" y="0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952" y="1854"/>
                <a:ext cx="147" cy="328"/>
              </a:xfrm>
              <a:custGeom>
                <a:avLst/>
                <a:gdLst/>
                <a:ahLst/>
                <a:cxnLst>
                  <a:cxn ang="0">
                    <a:pos x="246" y="18"/>
                  </a:cxn>
                  <a:cxn ang="0">
                    <a:pos x="252" y="70"/>
                  </a:cxn>
                  <a:cxn ang="0">
                    <a:pos x="256" y="135"/>
                  </a:cxn>
                  <a:cxn ang="0">
                    <a:pos x="263" y="207"/>
                  </a:cxn>
                  <a:cxn ang="0">
                    <a:pos x="273" y="285"/>
                  </a:cxn>
                  <a:cxn ang="0">
                    <a:pos x="283" y="366"/>
                  </a:cxn>
                  <a:cxn ang="0">
                    <a:pos x="290" y="406"/>
                  </a:cxn>
                  <a:cxn ang="0">
                    <a:pos x="293" y="435"/>
                  </a:cxn>
                  <a:cxn ang="0">
                    <a:pos x="294" y="463"/>
                  </a:cxn>
                  <a:cxn ang="0">
                    <a:pos x="290" y="521"/>
                  </a:cxn>
                  <a:cxn ang="0">
                    <a:pos x="277" y="573"/>
                  </a:cxn>
                  <a:cxn ang="0">
                    <a:pos x="260" y="618"/>
                  </a:cxn>
                  <a:cxn ang="0">
                    <a:pos x="242" y="655"/>
                  </a:cxn>
                  <a:cxn ang="0">
                    <a:pos x="224" y="646"/>
                  </a:cxn>
                  <a:cxn ang="0">
                    <a:pos x="208" y="637"/>
                  </a:cxn>
                  <a:cxn ang="0">
                    <a:pos x="192" y="630"/>
                  </a:cxn>
                  <a:cxn ang="0">
                    <a:pos x="177" y="623"/>
                  </a:cxn>
                  <a:cxn ang="0">
                    <a:pos x="147" y="610"/>
                  </a:cxn>
                  <a:cxn ang="0">
                    <a:pos x="118" y="593"/>
                  </a:cxn>
                  <a:cxn ang="0">
                    <a:pos x="87" y="570"/>
                  </a:cxn>
                  <a:cxn ang="0">
                    <a:pos x="54" y="535"/>
                  </a:cxn>
                  <a:cxn ang="0">
                    <a:pos x="66" y="466"/>
                  </a:cxn>
                  <a:cxn ang="0">
                    <a:pos x="76" y="343"/>
                  </a:cxn>
                  <a:cxn ang="0">
                    <a:pos x="72" y="267"/>
                  </a:cxn>
                  <a:cxn ang="0">
                    <a:pos x="60" y="185"/>
                  </a:cxn>
                  <a:cxn ang="0">
                    <a:pos x="37" y="102"/>
                  </a:cxn>
                  <a:cxn ang="0">
                    <a:pos x="0" y="19"/>
                  </a:cxn>
                  <a:cxn ang="0">
                    <a:pos x="20" y="17"/>
                  </a:cxn>
                  <a:cxn ang="0">
                    <a:pos x="50" y="15"/>
                  </a:cxn>
                  <a:cxn ang="0">
                    <a:pos x="87" y="12"/>
                  </a:cxn>
                  <a:cxn ang="0">
                    <a:pos x="127" y="9"/>
                  </a:cxn>
                  <a:cxn ang="0">
                    <a:pos x="167" y="6"/>
                  </a:cxn>
                  <a:cxn ang="0">
                    <a:pos x="201" y="3"/>
                  </a:cxn>
                  <a:cxn ang="0">
                    <a:pos x="229" y="1"/>
                  </a:cxn>
                  <a:cxn ang="0">
                    <a:pos x="244" y="0"/>
                  </a:cxn>
                </a:cxnLst>
                <a:rect l="0" t="0" r="r" b="b"/>
                <a:pathLst>
                  <a:path w="294" h="655">
                    <a:moveTo>
                      <a:pt x="244" y="0"/>
                    </a:moveTo>
                    <a:lnTo>
                      <a:pt x="246" y="18"/>
                    </a:lnTo>
                    <a:lnTo>
                      <a:pt x="250" y="42"/>
                    </a:lnTo>
                    <a:lnTo>
                      <a:pt x="252" y="70"/>
                    </a:lnTo>
                    <a:lnTo>
                      <a:pt x="254" y="102"/>
                    </a:lnTo>
                    <a:lnTo>
                      <a:pt x="256" y="135"/>
                    </a:lnTo>
                    <a:lnTo>
                      <a:pt x="260" y="170"/>
                    </a:lnTo>
                    <a:lnTo>
                      <a:pt x="263" y="207"/>
                    </a:lnTo>
                    <a:lnTo>
                      <a:pt x="268" y="245"/>
                    </a:lnTo>
                    <a:lnTo>
                      <a:pt x="273" y="285"/>
                    </a:lnTo>
                    <a:lnTo>
                      <a:pt x="277" y="326"/>
                    </a:lnTo>
                    <a:lnTo>
                      <a:pt x="283" y="366"/>
                    </a:lnTo>
                    <a:lnTo>
                      <a:pt x="290" y="406"/>
                    </a:lnTo>
                    <a:lnTo>
                      <a:pt x="290" y="406"/>
                    </a:lnTo>
                    <a:lnTo>
                      <a:pt x="292" y="421"/>
                    </a:lnTo>
                    <a:lnTo>
                      <a:pt x="293" y="435"/>
                    </a:lnTo>
                    <a:lnTo>
                      <a:pt x="294" y="449"/>
                    </a:lnTo>
                    <a:lnTo>
                      <a:pt x="294" y="463"/>
                    </a:lnTo>
                    <a:lnTo>
                      <a:pt x="293" y="493"/>
                    </a:lnTo>
                    <a:lnTo>
                      <a:pt x="290" y="521"/>
                    </a:lnTo>
                    <a:lnTo>
                      <a:pt x="284" y="548"/>
                    </a:lnTo>
                    <a:lnTo>
                      <a:pt x="277" y="573"/>
                    </a:lnTo>
                    <a:lnTo>
                      <a:pt x="268" y="596"/>
                    </a:lnTo>
                    <a:lnTo>
                      <a:pt x="260" y="618"/>
                    </a:lnTo>
                    <a:lnTo>
                      <a:pt x="251" y="638"/>
                    </a:lnTo>
                    <a:lnTo>
                      <a:pt x="242" y="655"/>
                    </a:lnTo>
                    <a:lnTo>
                      <a:pt x="233" y="650"/>
                    </a:lnTo>
                    <a:lnTo>
                      <a:pt x="224" y="646"/>
                    </a:lnTo>
                    <a:lnTo>
                      <a:pt x="216" y="641"/>
                    </a:lnTo>
                    <a:lnTo>
                      <a:pt x="208" y="637"/>
                    </a:lnTo>
                    <a:lnTo>
                      <a:pt x="200" y="633"/>
                    </a:lnTo>
                    <a:lnTo>
                      <a:pt x="192" y="630"/>
                    </a:lnTo>
                    <a:lnTo>
                      <a:pt x="184" y="626"/>
                    </a:lnTo>
                    <a:lnTo>
                      <a:pt x="177" y="623"/>
                    </a:lnTo>
                    <a:lnTo>
                      <a:pt x="162" y="616"/>
                    </a:lnTo>
                    <a:lnTo>
                      <a:pt x="147" y="610"/>
                    </a:lnTo>
                    <a:lnTo>
                      <a:pt x="133" y="602"/>
                    </a:lnTo>
                    <a:lnTo>
                      <a:pt x="118" y="593"/>
                    </a:lnTo>
                    <a:lnTo>
                      <a:pt x="103" y="583"/>
                    </a:lnTo>
                    <a:lnTo>
                      <a:pt x="87" y="570"/>
                    </a:lnTo>
                    <a:lnTo>
                      <a:pt x="71" y="554"/>
                    </a:lnTo>
                    <a:lnTo>
                      <a:pt x="54" y="535"/>
                    </a:lnTo>
                    <a:lnTo>
                      <a:pt x="60" y="509"/>
                    </a:lnTo>
                    <a:lnTo>
                      <a:pt x="66" y="466"/>
                    </a:lnTo>
                    <a:lnTo>
                      <a:pt x="73" y="410"/>
                    </a:lnTo>
                    <a:lnTo>
                      <a:pt x="76" y="343"/>
                    </a:lnTo>
                    <a:lnTo>
                      <a:pt x="75" y="306"/>
                    </a:lnTo>
                    <a:lnTo>
                      <a:pt x="72" y="267"/>
                    </a:lnTo>
                    <a:lnTo>
                      <a:pt x="68" y="227"/>
                    </a:lnTo>
                    <a:lnTo>
                      <a:pt x="60" y="185"/>
                    </a:lnTo>
                    <a:lnTo>
                      <a:pt x="49" y="144"/>
                    </a:lnTo>
                    <a:lnTo>
                      <a:pt x="37" y="102"/>
                    </a:lnTo>
                    <a:lnTo>
                      <a:pt x="19" y="61"/>
                    </a:lnTo>
                    <a:lnTo>
                      <a:pt x="0" y="19"/>
                    </a:lnTo>
                    <a:lnTo>
                      <a:pt x="9" y="18"/>
                    </a:lnTo>
                    <a:lnTo>
                      <a:pt x="20" y="17"/>
                    </a:lnTo>
                    <a:lnTo>
                      <a:pt x="34" y="16"/>
                    </a:lnTo>
                    <a:lnTo>
                      <a:pt x="50" y="15"/>
                    </a:lnTo>
                    <a:lnTo>
                      <a:pt x="69" y="14"/>
                    </a:lnTo>
                    <a:lnTo>
                      <a:pt x="87" y="12"/>
                    </a:lnTo>
                    <a:lnTo>
                      <a:pt x="107" y="10"/>
                    </a:lnTo>
                    <a:lnTo>
                      <a:pt x="127" y="9"/>
                    </a:lnTo>
                    <a:lnTo>
                      <a:pt x="147" y="8"/>
                    </a:lnTo>
                    <a:lnTo>
                      <a:pt x="167" y="6"/>
                    </a:lnTo>
                    <a:lnTo>
                      <a:pt x="185" y="4"/>
                    </a:lnTo>
                    <a:lnTo>
                      <a:pt x="201" y="3"/>
                    </a:lnTo>
                    <a:lnTo>
                      <a:pt x="216" y="2"/>
                    </a:lnTo>
                    <a:lnTo>
                      <a:pt x="229" y="1"/>
                    </a:lnTo>
                    <a:lnTo>
                      <a:pt x="23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35" y="1852"/>
                <a:ext cx="179" cy="2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22"/>
                  </a:cxn>
                  <a:cxn ang="0">
                    <a:pos x="17" y="48"/>
                  </a:cxn>
                  <a:cxn ang="0">
                    <a:pos x="29" y="74"/>
                  </a:cxn>
                  <a:cxn ang="0">
                    <a:pos x="38" y="97"/>
                  </a:cxn>
                  <a:cxn ang="0">
                    <a:pos x="42" y="127"/>
                  </a:cxn>
                  <a:cxn ang="0">
                    <a:pos x="42" y="181"/>
                  </a:cxn>
                  <a:cxn ang="0">
                    <a:pos x="36" y="211"/>
                  </a:cxn>
                  <a:cxn ang="0">
                    <a:pos x="39" y="234"/>
                  </a:cxn>
                  <a:cxn ang="0">
                    <a:pos x="47" y="257"/>
                  </a:cxn>
                  <a:cxn ang="0">
                    <a:pos x="59" y="274"/>
                  </a:cxn>
                  <a:cxn ang="0">
                    <a:pos x="75" y="306"/>
                  </a:cxn>
                  <a:cxn ang="0">
                    <a:pos x="82" y="375"/>
                  </a:cxn>
                  <a:cxn ang="0">
                    <a:pos x="82" y="405"/>
                  </a:cxn>
                  <a:cxn ang="0">
                    <a:pos x="84" y="408"/>
                  </a:cxn>
                  <a:cxn ang="0">
                    <a:pos x="104" y="423"/>
                  </a:cxn>
                  <a:cxn ang="0">
                    <a:pos x="137" y="444"/>
                  </a:cxn>
                  <a:cxn ang="0">
                    <a:pos x="169" y="459"/>
                  </a:cxn>
                  <a:cxn ang="0">
                    <a:pos x="199" y="469"/>
                  </a:cxn>
                  <a:cxn ang="0">
                    <a:pos x="230" y="475"/>
                  </a:cxn>
                  <a:cxn ang="0">
                    <a:pos x="262" y="477"/>
                  </a:cxn>
                  <a:cxn ang="0">
                    <a:pos x="294" y="475"/>
                  </a:cxn>
                  <a:cxn ang="0">
                    <a:pos x="329" y="470"/>
                  </a:cxn>
                  <a:cxn ang="0">
                    <a:pos x="350" y="466"/>
                  </a:cxn>
                  <a:cxn ang="0">
                    <a:pos x="354" y="461"/>
                  </a:cxn>
                  <a:cxn ang="0">
                    <a:pos x="359" y="365"/>
                  </a:cxn>
                  <a:cxn ang="0">
                    <a:pos x="353" y="203"/>
                  </a:cxn>
                  <a:cxn ang="0">
                    <a:pos x="338" y="83"/>
                  </a:cxn>
                  <a:cxn ang="0">
                    <a:pos x="324" y="16"/>
                  </a:cxn>
                  <a:cxn ang="0">
                    <a:pos x="320" y="4"/>
                  </a:cxn>
                  <a:cxn ang="0">
                    <a:pos x="316" y="0"/>
                  </a:cxn>
                  <a:cxn ang="0">
                    <a:pos x="8" y="0"/>
                  </a:cxn>
                </a:cxnLst>
                <a:rect l="0" t="0" r="r" b="b"/>
                <a:pathLst>
                  <a:path w="359" h="47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6" y="22"/>
                    </a:lnTo>
                    <a:lnTo>
                      <a:pt x="10" y="34"/>
                    </a:lnTo>
                    <a:lnTo>
                      <a:pt x="17" y="48"/>
                    </a:lnTo>
                    <a:lnTo>
                      <a:pt x="23" y="60"/>
                    </a:lnTo>
                    <a:lnTo>
                      <a:pt x="29" y="74"/>
                    </a:lnTo>
                    <a:lnTo>
                      <a:pt x="35" y="87"/>
                    </a:lnTo>
                    <a:lnTo>
                      <a:pt x="38" y="97"/>
                    </a:lnTo>
                    <a:lnTo>
                      <a:pt x="39" y="105"/>
                    </a:lnTo>
                    <a:lnTo>
                      <a:pt x="42" y="127"/>
                    </a:lnTo>
                    <a:lnTo>
                      <a:pt x="43" y="155"/>
                    </a:lnTo>
                    <a:lnTo>
                      <a:pt x="42" y="181"/>
                    </a:lnTo>
                    <a:lnTo>
                      <a:pt x="38" y="201"/>
                    </a:lnTo>
                    <a:lnTo>
                      <a:pt x="36" y="211"/>
                    </a:lnTo>
                    <a:lnTo>
                      <a:pt x="37" y="223"/>
                    </a:lnTo>
                    <a:lnTo>
                      <a:pt x="39" y="234"/>
                    </a:lnTo>
                    <a:lnTo>
                      <a:pt x="43" y="246"/>
                    </a:lnTo>
                    <a:lnTo>
                      <a:pt x="47" y="257"/>
                    </a:lnTo>
                    <a:lnTo>
                      <a:pt x="53" y="266"/>
                    </a:lnTo>
                    <a:lnTo>
                      <a:pt x="59" y="274"/>
                    </a:lnTo>
                    <a:lnTo>
                      <a:pt x="65" y="281"/>
                    </a:lnTo>
                    <a:lnTo>
                      <a:pt x="75" y="306"/>
                    </a:lnTo>
                    <a:lnTo>
                      <a:pt x="81" y="340"/>
                    </a:lnTo>
                    <a:lnTo>
                      <a:pt x="82" y="375"/>
                    </a:lnTo>
                    <a:lnTo>
                      <a:pt x="82" y="402"/>
                    </a:lnTo>
                    <a:lnTo>
                      <a:pt x="82" y="405"/>
                    </a:lnTo>
                    <a:lnTo>
                      <a:pt x="83" y="407"/>
                    </a:lnTo>
                    <a:lnTo>
                      <a:pt x="84" y="408"/>
                    </a:lnTo>
                    <a:lnTo>
                      <a:pt x="85" y="410"/>
                    </a:lnTo>
                    <a:lnTo>
                      <a:pt x="104" y="423"/>
                    </a:lnTo>
                    <a:lnTo>
                      <a:pt x="121" y="435"/>
                    </a:lnTo>
                    <a:lnTo>
                      <a:pt x="137" y="444"/>
                    </a:lnTo>
                    <a:lnTo>
                      <a:pt x="153" y="452"/>
                    </a:lnTo>
                    <a:lnTo>
                      <a:pt x="169" y="459"/>
                    </a:lnTo>
                    <a:lnTo>
                      <a:pt x="184" y="464"/>
                    </a:lnTo>
                    <a:lnTo>
                      <a:pt x="199" y="469"/>
                    </a:lnTo>
                    <a:lnTo>
                      <a:pt x="215" y="473"/>
                    </a:lnTo>
                    <a:lnTo>
                      <a:pt x="230" y="475"/>
                    </a:lnTo>
                    <a:lnTo>
                      <a:pt x="245" y="476"/>
                    </a:lnTo>
                    <a:lnTo>
                      <a:pt x="262" y="477"/>
                    </a:lnTo>
                    <a:lnTo>
                      <a:pt x="278" y="476"/>
                    </a:lnTo>
                    <a:lnTo>
                      <a:pt x="294" y="475"/>
                    </a:lnTo>
                    <a:lnTo>
                      <a:pt x="311" y="473"/>
                    </a:lnTo>
                    <a:lnTo>
                      <a:pt x="329" y="470"/>
                    </a:lnTo>
                    <a:lnTo>
                      <a:pt x="348" y="467"/>
                    </a:lnTo>
                    <a:lnTo>
                      <a:pt x="350" y="466"/>
                    </a:lnTo>
                    <a:lnTo>
                      <a:pt x="353" y="463"/>
                    </a:lnTo>
                    <a:lnTo>
                      <a:pt x="354" y="461"/>
                    </a:lnTo>
                    <a:lnTo>
                      <a:pt x="355" y="459"/>
                    </a:lnTo>
                    <a:lnTo>
                      <a:pt x="359" y="365"/>
                    </a:lnTo>
                    <a:lnTo>
                      <a:pt x="358" y="280"/>
                    </a:lnTo>
                    <a:lnTo>
                      <a:pt x="353" y="203"/>
                    </a:lnTo>
                    <a:lnTo>
                      <a:pt x="346" y="137"/>
                    </a:lnTo>
                    <a:lnTo>
                      <a:pt x="338" y="83"/>
                    </a:lnTo>
                    <a:lnTo>
                      <a:pt x="329" y="42"/>
                    </a:lnTo>
                    <a:lnTo>
                      <a:pt x="324" y="16"/>
                    </a:lnTo>
                    <a:lnTo>
                      <a:pt x="321" y="7"/>
                    </a:lnTo>
                    <a:lnTo>
                      <a:pt x="320" y="4"/>
                    </a:lnTo>
                    <a:lnTo>
                      <a:pt x="318" y="1"/>
                    </a:lnTo>
                    <a:lnTo>
                      <a:pt x="316" y="0"/>
                    </a:lnTo>
                    <a:lnTo>
                      <a:pt x="3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950" y="1862"/>
                <a:ext cx="151" cy="218"/>
              </a:xfrm>
              <a:custGeom>
                <a:avLst/>
                <a:gdLst/>
                <a:ahLst/>
                <a:cxnLst>
                  <a:cxn ang="0">
                    <a:pos x="277" y="38"/>
                  </a:cxn>
                  <a:cxn ang="0">
                    <a:pos x="297" y="203"/>
                  </a:cxn>
                  <a:cxn ang="0">
                    <a:pos x="302" y="347"/>
                  </a:cxn>
                  <a:cxn ang="0">
                    <a:pos x="300" y="401"/>
                  </a:cxn>
                  <a:cxn ang="0">
                    <a:pos x="282" y="432"/>
                  </a:cxn>
                  <a:cxn ang="0">
                    <a:pos x="252" y="435"/>
                  </a:cxn>
                  <a:cxn ang="0">
                    <a:pos x="225" y="436"/>
                  </a:cxn>
                  <a:cxn ang="0">
                    <a:pos x="197" y="435"/>
                  </a:cxn>
                  <a:cxn ang="0">
                    <a:pos x="171" y="429"/>
                  </a:cxn>
                  <a:cxn ang="0">
                    <a:pos x="144" y="420"/>
                  </a:cxn>
                  <a:cxn ang="0">
                    <a:pos x="117" y="406"/>
                  </a:cxn>
                  <a:cxn ang="0">
                    <a:pos x="88" y="388"/>
                  </a:cxn>
                  <a:cxn ang="0">
                    <a:pos x="73" y="373"/>
                  </a:cxn>
                  <a:cxn ang="0">
                    <a:pos x="73" y="365"/>
                  </a:cxn>
                  <a:cxn ang="0">
                    <a:pos x="72" y="332"/>
                  </a:cxn>
                  <a:cxn ang="0">
                    <a:pos x="64" y="272"/>
                  </a:cxn>
                  <a:cxn ang="0">
                    <a:pos x="45" y="239"/>
                  </a:cxn>
                  <a:cxn ang="0">
                    <a:pos x="31" y="210"/>
                  </a:cxn>
                  <a:cxn ang="0">
                    <a:pos x="29" y="192"/>
                  </a:cxn>
                  <a:cxn ang="0">
                    <a:pos x="29" y="189"/>
                  </a:cxn>
                  <a:cxn ang="0">
                    <a:pos x="32" y="176"/>
                  </a:cxn>
                  <a:cxn ang="0">
                    <a:pos x="35" y="150"/>
                  </a:cxn>
                  <a:cxn ang="0">
                    <a:pos x="35" y="120"/>
                  </a:cxn>
                  <a:cxn ang="0">
                    <a:pos x="34" y="93"/>
                  </a:cxn>
                  <a:cxn ang="0">
                    <a:pos x="28" y="67"/>
                  </a:cxn>
                  <a:cxn ang="0">
                    <a:pos x="9" y="19"/>
                  </a:cxn>
                  <a:cxn ang="0">
                    <a:pos x="7" y="0"/>
                  </a:cxn>
                  <a:cxn ang="0">
                    <a:pos x="32" y="0"/>
                  </a:cxn>
                  <a:cxn ang="0">
                    <a:pos x="70" y="0"/>
                  </a:cxn>
                  <a:cxn ang="0">
                    <a:pos x="115" y="0"/>
                  </a:cxn>
                  <a:cxn ang="0">
                    <a:pos x="163" y="0"/>
                  </a:cxn>
                  <a:cxn ang="0">
                    <a:pos x="206" y="0"/>
                  </a:cxn>
                  <a:cxn ang="0">
                    <a:pos x="241" y="0"/>
                  </a:cxn>
                  <a:cxn ang="0">
                    <a:pos x="264" y="0"/>
                  </a:cxn>
                </a:cxnLst>
                <a:rect l="0" t="0" r="r" b="b"/>
                <a:pathLst>
                  <a:path w="302" h="436">
                    <a:moveTo>
                      <a:pt x="269" y="0"/>
                    </a:moveTo>
                    <a:lnTo>
                      <a:pt x="277" y="38"/>
                    </a:lnTo>
                    <a:lnTo>
                      <a:pt x="288" y="107"/>
                    </a:lnTo>
                    <a:lnTo>
                      <a:pt x="297" y="203"/>
                    </a:lnTo>
                    <a:lnTo>
                      <a:pt x="302" y="321"/>
                    </a:lnTo>
                    <a:lnTo>
                      <a:pt x="302" y="347"/>
                    </a:lnTo>
                    <a:lnTo>
                      <a:pt x="301" y="373"/>
                    </a:lnTo>
                    <a:lnTo>
                      <a:pt x="300" y="401"/>
                    </a:lnTo>
                    <a:lnTo>
                      <a:pt x="298" y="428"/>
                    </a:lnTo>
                    <a:lnTo>
                      <a:pt x="282" y="432"/>
                    </a:lnTo>
                    <a:lnTo>
                      <a:pt x="267" y="434"/>
                    </a:lnTo>
                    <a:lnTo>
                      <a:pt x="252" y="435"/>
                    </a:lnTo>
                    <a:lnTo>
                      <a:pt x="239" y="436"/>
                    </a:lnTo>
                    <a:lnTo>
                      <a:pt x="225" y="436"/>
                    </a:lnTo>
                    <a:lnTo>
                      <a:pt x="211" y="436"/>
                    </a:lnTo>
                    <a:lnTo>
                      <a:pt x="197" y="435"/>
                    </a:lnTo>
                    <a:lnTo>
                      <a:pt x="184" y="433"/>
                    </a:lnTo>
                    <a:lnTo>
                      <a:pt x="171" y="429"/>
                    </a:lnTo>
                    <a:lnTo>
                      <a:pt x="158" y="426"/>
                    </a:lnTo>
                    <a:lnTo>
                      <a:pt x="144" y="420"/>
                    </a:lnTo>
                    <a:lnTo>
                      <a:pt x="130" y="415"/>
                    </a:lnTo>
                    <a:lnTo>
                      <a:pt x="117" y="406"/>
                    </a:lnTo>
                    <a:lnTo>
                      <a:pt x="103" y="398"/>
                    </a:lnTo>
                    <a:lnTo>
                      <a:pt x="88" y="388"/>
                    </a:lnTo>
                    <a:lnTo>
                      <a:pt x="73" y="377"/>
                    </a:lnTo>
                    <a:lnTo>
                      <a:pt x="73" y="373"/>
                    </a:lnTo>
                    <a:lnTo>
                      <a:pt x="73" y="370"/>
                    </a:lnTo>
                    <a:lnTo>
                      <a:pt x="73" y="365"/>
                    </a:lnTo>
                    <a:lnTo>
                      <a:pt x="73" y="359"/>
                    </a:lnTo>
                    <a:lnTo>
                      <a:pt x="72" y="332"/>
                    </a:lnTo>
                    <a:lnTo>
                      <a:pt x="69" y="300"/>
                    </a:lnTo>
                    <a:lnTo>
                      <a:pt x="64" y="272"/>
                    </a:lnTo>
                    <a:lnTo>
                      <a:pt x="52" y="250"/>
                    </a:lnTo>
                    <a:lnTo>
                      <a:pt x="45" y="239"/>
                    </a:lnTo>
                    <a:lnTo>
                      <a:pt x="37" y="226"/>
                    </a:lnTo>
                    <a:lnTo>
                      <a:pt x="31" y="210"/>
                    </a:lnTo>
                    <a:lnTo>
                      <a:pt x="29" y="195"/>
                    </a:lnTo>
                    <a:lnTo>
                      <a:pt x="29" y="192"/>
                    </a:lnTo>
                    <a:lnTo>
                      <a:pt x="29" y="190"/>
                    </a:lnTo>
                    <a:lnTo>
                      <a:pt x="29" y="189"/>
                    </a:lnTo>
                    <a:lnTo>
                      <a:pt x="30" y="186"/>
                    </a:lnTo>
                    <a:lnTo>
                      <a:pt x="32" y="176"/>
                    </a:lnTo>
                    <a:lnTo>
                      <a:pt x="34" y="163"/>
                    </a:lnTo>
                    <a:lnTo>
                      <a:pt x="35" y="150"/>
                    </a:lnTo>
                    <a:lnTo>
                      <a:pt x="35" y="136"/>
                    </a:lnTo>
                    <a:lnTo>
                      <a:pt x="35" y="120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2" y="85"/>
                    </a:lnTo>
                    <a:lnTo>
                      <a:pt x="28" y="67"/>
                    </a:lnTo>
                    <a:lnTo>
                      <a:pt x="20" y="44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70" y="0"/>
                    </a:lnTo>
                    <a:lnTo>
                      <a:pt x="92" y="0"/>
                    </a:lnTo>
                    <a:lnTo>
                      <a:pt x="115" y="0"/>
                    </a:lnTo>
                    <a:lnTo>
                      <a:pt x="138" y="0"/>
                    </a:lnTo>
                    <a:lnTo>
                      <a:pt x="163" y="0"/>
                    </a:lnTo>
                    <a:lnTo>
                      <a:pt x="184" y="0"/>
                    </a:lnTo>
                    <a:lnTo>
                      <a:pt x="206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819" y="1726"/>
                <a:ext cx="38" cy="49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1" y="74"/>
                  </a:cxn>
                  <a:cxn ang="0">
                    <a:pos x="3" y="77"/>
                  </a:cxn>
                  <a:cxn ang="0">
                    <a:pos x="5" y="80"/>
                  </a:cxn>
                  <a:cxn ang="0">
                    <a:pos x="9" y="82"/>
                  </a:cxn>
                  <a:cxn ang="0">
                    <a:pos x="12" y="84"/>
                  </a:cxn>
                  <a:cxn ang="0">
                    <a:pos x="51" y="97"/>
                  </a:cxn>
                  <a:cxn ang="0">
                    <a:pos x="59" y="98"/>
                  </a:cxn>
                  <a:cxn ang="0">
                    <a:pos x="66" y="96"/>
                  </a:cxn>
                  <a:cxn ang="0">
                    <a:pos x="72" y="91"/>
                  </a:cxn>
                  <a:cxn ang="0">
                    <a:pos x="76" y="85"/>
                  </a:cxn>
                  <a:cxn ang="0">
                    <a:pos x="77" y="84"/>
                  </a:cxn>
                  <a:cxn ang="0">
                    <a:pos x="77" y="82"/>
                  </a:cxn>
                  <a:cxn ang="0">
                    <a:pos x="77" y="81"/>
                  </a:cxn>
                  <a:cxn ang="0">
                    <a:pos x="77" y="80"/>
                  </a:cxn>
                  <a:cxn ang="0">
                    <a:pos x="76" y="74"/>
                  </a:cxn>
                  <a:cxn ang="0">
                    <a:pos x="73" y="68"/>
                  </a:cxn>
                  <a:cxn ang="0">
                    <a:pos x="70" y="63"/>
                  </a:cxn>
                  <a:cxn ang="0">
                    <a:pos x="64" y="61"/>
                  </a:cxn>
                  <a:cxn ang="0">
                    <a:pos x="62" y="60"/>
                  </a:cxn>
                  <a:cxn ang="0">
                    <a:pos x="57" y="59"/>
                  </a:cxn>
                  <a:cxn ang="0">
                    <a:pos x="51" y="57"/>
                  </a:cxn>
                  <a:cxn ang="0">
                    <a:pos x="43" y="54"/>
                  </a:cxn>
                  <a:cxn ang="0">
                    <a:pos x="48" y="45"/>
                  </a:cxn>
                  <a:cxn ang="0">
                    <a:pos x="51" y="36"/>
                  </a:cxn>
                  <a:cxn ang="0">
                    <a:pos x="54" y="29"/>
                  </a:cxn>
                  <a:cxn ang="0">
                    <a:pos x="55" y="27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7" y="21"/>
                  </a:cxn>
                  <a:cxn ang="0">
                    <a:pos x="57" y="20"/>
                  </a:cxn>
                  <a:cxn ang="0">
                    <a:pos x="56" y="14"/>
                  </a:cxn>
                  <a:cxn ang="0">
                    <a:pos x="54" y="9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0" y="12"/>
                  </a:cxn>
                </a:cxnLst>
                <a:rect l="0" t="0" r="r" b="b"/>
                <a:pathLst>
                  <a:path w="77" h="98">
                    <a:moveTo>
                      <a:pt x="20" y="12"/>
                    </a:moveTo>
                    <a:lnTo>
                      <a:pt x="1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3" y="77"/>
                    </a:lnTo>
                    <a:lnTo>
                      <a:pt x="5" y="80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51" y="97"/>
                    </a:lnTo>
                    <a:lnTo>
                      <a:pt x="59" y="98"/>
                    </a:lnTo>
                    <a:lnTo>
                      <a:pt x="66" y="96"/>
                    </a:lnTo>
                    <a:lnTo>
                      <a:pt x="72" y="91"/>
                    </a:lnTo>
                    <a:lnTo>
                      <a:pt x="76" y="85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6" y="74"/>
                    </a:lnTo>
                    <a:lnTo>
                      <a:pt x="73" y="68"/>
                    </a:lnTo>
                    <a:lnTo>
                      <a:pt x="70" y="63"/>
                    </a:lnTo>
                    <a:lnTo>
                      <a:pt x="64" y="61"/>
                    </a:lnTo>
                    <a:lnTo>
                      <a:pt x="62" y="60"/>
                    </a:lnTo>
                    <a:lnTo>
                      <a:pt x="57" y="59"/>
                    </a:lnTo>
                    <a:lnTo>
                      <a:pt x="51" y="57"/>
                    </a:lnTo>
                    <a:lnTo>
                      <a:pt x="43" y="54"/>
                    </a:lnTo>
                    <a:lnTo>
                      <a:pt x="48" y="45"/>
                    </a:lnTo>
                    <a:lnTo>
                      <a:pt x="51" y="36"/>
                    </a:lnTo>
                    <a:lnTo>
                      <a:pt x="54" y="29"/>
                    </a:lnTo>
                    <a:lnTo>
                      <a:pt x="55" y="27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6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910" y="1712"/>
                <a:ext cx="29" cy="29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5" y="41"/>
                  </a:cxn>
                  <a:cxn ang="0">
                    <a:pos x="48" y="50"/>
                  </a:cxn>
                  <a:cxn ang="0">
                    <a:pos x="39" y="56"/>
                  </a:cxn>
                  <a:cxn ang="0">
                    <a:pos x="29" y="58"/>
                  </a:cxn>
                  <a:cxn ang="0">
                    <a:pos x="17" y="56"/>
                  </a:cxn>
                  <a:cxn ang="0">
                    <a:pos x="8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9" y="0"/>
                  </a:cxn>
                  <a:cxn ang="0">
                    <a:pos x="39" y="3"/>
                  </a:cxn>
                  <a:cxn ang="0">
                    <a:pos x="48" y="8"/>
                  </a:cxn>
                  <a:cxn ang="0">
                    <a:pos x="55" y="18"/>
                  </a:cxn>
                  <a:cxn ang="0">
                    <a:pos x="57" y="2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lnTo>
                      <a:pt x="55" y="41"/>
                    </a:lnTo>
                    <a:lnTo>
                      <a:pt x="48" y="50"/>
                    </a:lnTo>
                    <a:lnTo>
                      <a:pt x="39" y="56"/>
                    </a:lnTo>
                    <a:lnTo>
                      <a:pt x="29" y="58"/>
                    </a:lnTo>
                    <a:lnTo>
                      <a:pt x="17" y="56"/>
                    </a:lnTo>
                    <a:lnTo>
                      <a:pt x="8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8"/>
                    </a:lnTo>
                    <a:lnTo>
                      <a:pt x="55" y="18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65" y="1704"/>
                <a:ext cx="28" cy="28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6" y="40"/>
                  </a:cxn>
                  <a:cxn ang="0">
                    <a:pos x="50" y="50"/>
                  </a:cxn>
                  <a:cxn ang="0">
                    <a:pos x="41" y="55"/>
                  </a:cxn>
                  <a:cxn ang="0">
                    <a:pos x="29" y="58"/>
                  </a:cxn>
                  <a:cxn ang="0">
                    <a:pos x="19" y="55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50" y="8"/>
                  </a:cxn>
                  <a:cxn ang="0">
                    <a:pos x="56" y="17"/>
                  </a:cxn>
                  <a:cxn ang="0">
                    <a:pos x="58" y="2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lnTo>
                      <a:pt x="56" y="40"/>
                    </a:lnTo>
                    <a:lnTo>
                      <a:pt x="50" y="50"/>
                    </a:lnTo>
                    <a:lnTo>
                      <a:pt x="41" y="55"/>
                    </a:lnTo>
                    <a:lnTo>
                      <a:pt x="29" y="58"/>
                    </a:lnTo>
                    <a:lnTo>
                      <a:pt x="19" y="55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50" y="8"/>
                    </a:lnTo>
                    <a:lnTo>
                      <a:pt x="56" y="17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98" y="2053"/>
                <a:ext cx="943" cy="447"/>
              </a:xfrm>
              <a:custGeom>
                <a:avLst/>
                <a:gdLst/>
                <a:ahLst/>
                <a:cxnLst>
                  <a:cxn ang="0">
                    <a:pos x="650" y="0"/>
                  </a:cxn>
                  <a:cxn ang="0">
                    <a:pos x="554" y="4"/>
                  </a:cxn>
                  <a:cxn ang="0">
                    <a:pos x="461" y="10"/>
                  </a:cxn>
                  <a:cxn ang="0">
                    <a:pos x="370" y="21"/>
                  </a:cxn>
                  <a:cxn ang="0">
                    <a:pos x="281" y="34"/>
                  </a:cxn>
                  <a:cxn ang="0">
                    <a:pos x="196" y="50"/>
                  </a:cxn>
                  <a:cxn ang="0">
                    <a:pos x="116" y="68"/>
                  </a:cxn>
                  <a:cxn ang="0">
                    <a:pos x="37" y="89"/>
                  </a:cxn>
                  <a:cxn ang="0">
                    <a:pos x="15" y="143"/>
                  </a:cxn>
                  <a:cxn ang="0">
                    <a:pos x="50" y="227"/>
                  </a:cxn>
                  <a:cxn ang="0">
                    <a:pos x="90" y="306"/>
                  </a:cxn>
                  <a:cxn ang="0">
                    <a:pos x="137" y="382"/>
                  </a:cxn>
                  <a:cxn ang="0">
                    <a:pos x="189" y="455"/>
                  </a:cxn>
                  <a:cxn ang="0">
                    <a:pos x="247" y="523"/>
                  </a:cxn>
                  <a:cxn ang="0">
                    <a:pos x="309" y="585"/>
                  </a:cxn>
                  <a:cxn ang="0">
                    <a:pos x="377" y="644"/>
                  </a:cxn>
                  <a:cxn ang="0">
                    <a:pos x="448" y="697"/>
                  </a:cxn>
                  <a:cxn ang="0">
                    <a:pos x="523" y="744"/>
                  </a:cxn>
                  <a:cxn ang="0">
                    <a:pos x="603" y="786"/>
                  </a:cxn>
                  <a:cxn ang="0">
                    <a:pos x="686" y="820"/>
                  </a:cxn>
                  <a:cxn ang="0">
                    <a:pos x="772" y="849"/>
                  </a:cxn>
                  <a:cxn ang="0">
                    <a:pos x="861" y="872"/>
                  </a:cxn>
                  <a:cxn ang="0">
                    <a:pos x="952" y="887"/>
                  </a:cxn>
                  <a:cxn ang="0">
                    <a:pos x="1046" y="894"/>
                  </a:cxn>
                  <a:cxn ang="0">
                    <a:pos x="1122" y="895"/>
                  </a:cxn>
                  <a:cxn ang="0">
                    <a:pos x="1178" y="892"/>
                  </a:cxn>
                  <a:cxn ang="0">
                    <a:pos x="1233" y="887"/>
                  </a:cxn>
                  <a:cxn ang="0">
                    <a:pos x="1288" y="879"/>
                  </a:cxn>
                  <a:cxn ang="0">
                    <a:pos x="1341" y="869"/>
                  </a:cxn>
                  <a:cxn ang="0">
                    <a:pos x="1394" y="855"/>
                  </a:cxn>
                  <a:cxn ang="0">
                    <a:pos x="1446" y="840"/>
                  </a:cxn>
                  <a:cxn ang="0">
                    <a:pos x="1497" y="822"/>
                  </a:cxn>
                  <a:cxn ang="0">
                    <a:pos x="1546" y="802"/>
                  </a:cxn>
                  <a:cxn ang="0">
                    <a:pos x="1594" y="780"/>
                  </a:cxn>
                  <a:cxn ang="0">
                    <a:pos x="1642" y="756"/>
                  </a:cxn>
                  <a:cxn ang="0">
                    <a:pos x="1688" y="729"/>
                  </a:cxn>
                  <a:cxn ang="0">
                    <a:pos x="1733" y="702"/>
                  </a:cxn>
                  <a:cxn ang="0">
                    <a:pos x="1775" y="672"/>
                  </a:cxn>
                  <a:cxn ang="0">
                    <a:pos x="1817" y="639"/>
                  </a:cxn>
                  <a:cxn ang="0">
                    <a:pos x="1857" y="605"/>
                  </a:cxn>
                  <a:cxn ang="0">
                    <a:pos x="1880" y="571"/>
                  </a:cxn>
                  <a:cxn ang="0">
                    <a:pos x="1885" y="540"/>
                  </a:cxn>
                  <a:cxn ang="0">
                    <a:pos x="1885" y="498"/>
                  </a:cxn>
                  <a:cxn ang="0">
                    <a:pos x="1872" y="445"/>
                  </a:cxn>
                  <a:cxn ang="0">
                    <a:pos x="1849" y="393"/>
                  </a:cxn>
                  <a:cxn ang="0">
                    <a:pos x="1813" y="344"/>
                  </a:cxn>
                  <a:cxn ang="0">
                    <a:pos x="1768" y="297"/>
                  </a:cxn>
                  <a:cxn ang="0">
                    <a:pos x="1714" y="252"/>
                  </a:cxn>
                  <a:cxn ang="0">
                    <a:pos x="1650" y="211"/>
                  </a:cxn>
                  <a:cxn ang="0">
                    <a:pos x="1577" y="172"/>
                  </a:cxn>
                  <a:cxn ang="0">
                    <a:pos x="1497" y="136"/>
                  </a:cxn>
                  <a:cxn ang="0">
                    <a:pos x="1409" y="104"/>
                  </a:cxn>
                  <a:cxn ang="0">
                    <a:pos x="1313" y="76"/>
                  </a:cxn>
                  <a:cxn ang="0">
                    <a:pos x="1213" y="52"/>
                  </a:cxn>
                  <a:cxn ang="0">
                    <a:pos x="1106" y="32"/>
                  </a:cxn>
                  <a:cxn ang="0">
                    <a:pos x="996" y="16"/>
                  </a:cxn>
                  <a:cxn ang="0">
                    <a:pos x="879" y="6"/>
                  </a:cxn>
                  <a:cxn ang="0">
                    <a:pos x="759" y="1"/>
                  </a:cxn>
                </a:cxnLst>
                <a:rect l="0" t="0" r="r" b="b"/>
                <a:pathLst>
                  <a:path w="1886" h="895">
                    <a:moveTo>
                      <a:pt x="698" y="0"/>
                    </a:moveTo>
                    <a:lnTo>
                      <a:pt x="650" y="0"/>
                    </a:lnTo>
                    <a:lnTo>
                      <a:pt x="602" y="2"/>
                    </a:lnTo>
                    <a:lnTo>
                      <a:pt x="554" y="4"/>
                    </a:lnTo>
                    <a:lnTo>
                      <a:pt x="507" y="7"/>
                    </a:lnTo>
                    <a:lnTo>
                      <a:pt x="461" y="10"/>
                    </a:lnTo>
                    <a:lnTo>
                      <a:pt x="415" y="15"/>
                    </a:lnTo>
                    <a:lnTo>
                      <a:pt x="370" y="21"/>
                    </a:lnTo>
                    <a:lnTo>
                      <a:pt x="325" y="27"/>
                    </a:lnTo>
                    <a:lnTo>
                      <a:pt x="281" y="34"/>
                    </a:lnTo>
                    <a:lnTo>
                      <a:pt x="239" y="42"/>
                    </a:lnTo>
                    <a:lnTo>
                      <a:pt x="196" y="50"/>
                    </a:lnTo>
                    <a:lnTo>
                      <a:pt x="156" y="59"/>
                    </a:lnTo>
                    <a:lnTo>
                      <a:pt x="116" y="68"/>
                    </a:lnTo>
                    <a:lnTo>
                      <a:pt x="76" y="78"/>
                    </a:lnTo>
                    <a:lnTo>
                      <a:pt x="37" y="89"/>
                    </a:lnTo>
                    <a:lnTo>
                      <a:pt x="0" y="100"/>
                    </a:lnTo>
                    <a:lnTo>
                      <a:pt x="15" y="143"/>
                    </a:lnTo>
                    <a:lnTo>
                      <a:pt x="32" y="186"/>
                    </a:lnTo>
                    <a:lnTo>
                      <a:pt x="50" y="227"/>
                    </a:lnTo>
                    <a:lnTo>
                      <a:pt x="70" y="267"/>
                    </a:lnTo>
                    <a:lnTo>
                      <a:pt x="90" y="306"/>
                    </a:lnTo>
                    <a:lnTo>
                      <a:pt x="113" y="346"/>
                    </a:lnTo>
                    <a:lnTo>
                      <a:pt x="137" y="382"/>
                    </a:lnTo>
                    <a:lnTo>
                      <a:pt x="163" y="419"/>
                    </a:lnTo>
                    <a:lnTo>
                      <a:pt x="189" y="455"/>
                    </a:lnTo>
                    <a:lnTo>
                      <a:pt x="217" y="490"/>
                    </a:lnTo>
                    <a:lnTo>
                      <a:pt x="247" y="523"/>
                    </a:lnTo>
                    <a:lnTo>
                      <a:pt x="278" y="555"/>
                    </a:lnTo>
                    <a:lnTo>
                      <a:pt x="309" y="585"/>
                    </a:lnTo>
                    <a:lnTo>
                      <a:pt x="342" y="615"/>
                    </a:lnTo>
                    <a:lnTo>
                      <a:pt x="377" y="644"/>
                    </a:lnTo>
                    <a:lnTo>
                      <a:pt x="412" y="670"/>
                    </a:lnTo>
                    <a:lnTo>
                      <a:pt x="448" y="697"/>
                    </a:lnTo>
                    <a:lnTo>
                      <a:pt x="485" y="721"/>
                    </a:lnTo>
                    <a:lnTo>
                      <a:pt x="523" y="744"/>
                    </a:lnTo>
                    <a:lnTo>
                      <a:pt x="562" y="765"/>
                    </a:lnTo>
                    <a:lnTo>
                      <a:pt x="603" y="786"/>
                    </a:lnTo>
                    <a:lnTo>
                      <a:pt x="644" y="804"/>
                    </a:lnTo>
                    <a:lnTo>
                      <a:pt x="686" y="820"/>
                    </a:lnTo>
                    <a:lnTo>
                      <a:pt x="728" y="836"/>
                    </a:lnTo>
                    <a:lnTo>
                      <a:pt x="772" y="849"/>
                    </a:lnTo>
                    <a:lnTo>
                      <a:pt x="816" y="862"/>
                    </a:lnTo>
                    <a:lnTo>
                      <a:pt x="861" y="872"/>
                    </a:lnTo>
                    <a:lnTo>
                      <a:pt x="906" y="880"/>
                    </a:lnTo>
                    <a:lnTo>
                      <a:pt x="952" y="887"/>
                    </a:lnTo>
                    <a:lnTo>
                      <a:pt x="999" y="892"/>
                    </a:lnTo>
                    <a:lnTo>
                      <a:pt x="1046" y="894"/>
                    </a:lnTo>
                    <a:lnTo>
                      <a:pt x="1093" y="895"/>
                    </a:lnTo>
                    <a:lnTo>
                      <a:pt x="1122" y="895"/>
                    </a:lnTo>
                    <a:lnTo>
                      <a:pt x="1150" y="894"/>
                    </a:lnTo>
                    <a:lnTo>
                      <a:pt x="1178" y="892"/>
                    </a:lnTo>
                    <a:lnTo>
                      <a:pt x="1205" y="889"/>
                    </a:lnTo>
                    <a:lnTo>
                      <a:pt x="1233" y="887"/>
                    </a:lnTo>
                    <a:lnTo>
                      <a:pt x="1260" y="882"/>
                    </a:lnTo>
                    <a:lnTo>
                      <a:pt x="1288" y="879"/>
                    </a:lnTo>
                    <a:lnTo>
                      <a:pt x="1315" y="873"/>
                    </a:lnTo>
                    <a:lnTo>
                      <a:pt x="1341" y="869"/>
                    </a:lnTo>
                    <a:lnTo>
                      <a:pt x="1368" y="862"/>
                    </a:lnTo>
                    <a:lnTo>
                      <a:pt x="1394" y="855"/>
                    </a:lnTo>
                    <a:lnTo>
                      <a:pt x="1421" y="848"/>
                    </a:lnTo>
                    <a:lnTo>
                      <a:pt x="1446" y="840"/>
                    </a:lnTo>
                    <a:lnTo>
                      <a:pt x="1471" y="832"/>
                    </a:lnTo>
                    <a:lnTo>
                      <a:pt x="1497" y="822"/>
                    </a:lnTo>
                    <a:lnTo>
                      <a:pt x="1522" y="812"/>
                    </a:lnTo>
                    <a:lnTo>
                      <a:pt x="1546" y="802"/>
                    </a:lnTo>
                    <a:lnTo>
                      <a:pt x="1570" y="791"/>
                    </a:lnTo>
                    <a:lnTo>
                      <a:pt x="1594" y="780"/>
                    </a:lnTo>
                    <a:lnTo>
                      <a:pt x="1619" y="768"/>
                    </a:lnTo>
                    <a:lnTo>
                      <a:pt x="1642" y="756"/>
                    </a:lnTo>
                    <a:lnTo>
                      <a:pt x="1665" y="743"/>
                    </a:lnTo>
                    <a:lnTo>
                      <a:pt x="1688" y="729"/>
                    </a:lnTo>
                    <a:lnTo>
                      <a:pt x="1711" y="715"/>
                    </a:lnTo>
                    <a:lnTo>
                      <a:pt x="1733" y="702"/>
                    </a:lnTo>
                    <a:lnTo>
                      <a:pt x="1755" y="687"/>
                    </a:lnTo>
                    <a:lnTo>
                      <a:pt x="1775" y="672"/>
                    </a:lnTo>
                    <a:lnTo>
                      <a:pt x="1796" y="655"/>
                    </a:lnTo>
                    <a:lnTo>
                      <a:pt x="1817" y="639"/>
                    </a:lnTo>
                    <a:lnTo>
                      <a:pt x="1837" y="622"/>
                    </a:lnTo>
                    <a:lnTo>
                      <a:pt x="1857" y="605"/>
                    </a:lnTo>
                    <a:lnTo>
                      <a:pt x="1877" y="587"/>
                    </a:lnTo>
                    <a:lnTo>
                      <a:pt x="1880" y="571"/>
                    </a:lnTo>
                    <a:lnTo>
                      <a:pt x="1884" y="556"/>
                    </a:lnTo>
                    <a:lnTo>
                      <a:pt x="1885" y="540"/>
                    </a:lnTo>
                    <a:lnTo>
                      <a:pt x="1886" y="524"/>
                    </a:lnTo>
                    <a:lnTo>
                      <a:pt x="1885" y="498"/>
                    </a:lnTo>
                    <a:lnTo>
                      <a:pt x="1880" y="471"/>
                    </a:lnTo>
                    <a:lnTo>
                      <a:pt x="1872" y="445"/>
                    </a:lnTo>
                    <a:lnTo>
                      <a:pt x="1862" y="418"/>
                    </a:lnTo>
                    <a:lnTo>
                      <a:pt x="1849" y="393"/>
                    </a:lnTo>
                    <a:lnTo>
                      <a:pt x="1833" y="369"/>
                    </a:lnTo>
                    <a:lnTo>
                      <a:pt x="1813" y="344"/>
                    </a:lnTo>
                    <a:lnTo>
                      <a:pt x="1793" y="320"/>
                    </a:lnTo>
                    <a:lnTo>
                      <a:pt x="1768" y="297"/>
                    </a:lnTo>
                    <a:lnTo>
                      <a:pt x="1742" y="274"/>
                    </a:lnTo>
                    <a:lnTo>
                      <a:pt x="1714" y="252"/>
                    </a:lnTo>
                    <a:lnTo>
                      <a:pt x="1683" y="232"/>
                    </a:lnTo>
                    <a:lnTo>
                      <a:pt x="1650" y="211"/>
                    </a:lnTo>
                    <a:lnTo>
                      <a:pt x="1614" y="191"/>
                    </a:lnTo>
                    <a:lnTo>
                      <a:pt x="1577" y="172"/>
                    </a:lnTo>
                    <a:lnTo>
                      <a:pt x="1538" y="153"/>
                    </a:lnTo>
                    <a:lnTo>
                      <a:pt x="1497" y="136"/>
                    </a:lnTo>
                    <a:lnTo>
                      <a:pt x="1454" y="120"/>
                    </a:lnTo>
                    <a:lnTo>
                      <a:pt x="1409" y="104"/>
                    </a:lnTo>
                    <a:lnTo>
                      <a:pt x="1362" y="90"/>
                    </a:lnTo>
                    <a:lnTo>
                      <a:pt x="1313" y="76"/>
                    </a:lnTo>
                    <a:lnTo>
                      <a:pt x="1264" y="63"/>
                    </a:lnTo>
                    <a:lnTo>
                      <a:pt x="1213" y="52"/>
                    </a:lnTo>
                    <a:lnTo>
                      <a:pt x="1160" y="42"/>
                    </a:lnTo>
                    <a:lnTo>
                      <a:pt x="1106" y="32"/>
                    </a:lnTo>
                    <a:lnTo>
                      <a:pt x="1051" y="23"/>
                    </a:lnTo>
                    <a:lnTo>
                      <a:pt x="996" y="16"/>
                    </a:lnTo>
                    <a:lnTo>
                      <a:pt x="938" y="10"/>
                    </a:lnTo>
                    <a:lnTo>
                      <a:pt x="879" y="6"/>
                    </a:lnTo>
                    <a:lnTo>
                      <a:pt x="819" y="2"/>
                    </a:lnTo>
                    <a:lnTo>
                      <a:pt x="759" y="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90" y="2044"/>
                <a:ext cx="958" cy="310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5" y="132"/>
                  </a:cxn>
                  <a:cxn ang="0">
                    <a:pos x="59" y="120"/>
                  </a:cxn>
                  <a:cxn ang="0">
                    <a:pos x="139" y="98"/>
                  </a:cxn>
                  <a:cxn ang="0">
                    <a:pos x="221" y="79"/>
                  </a:cxn>
                  <a:cxn ang="0">
                    <a:pos x="307" y="64"/>
                  </a:cxn>
                  <a:cxn ang="0">
                    <a:pos x="393" y="52"/>
                  </a:cxn>
                  <a:cxn ang="0">
                    <a:pos x="483" y="43"/>
                  </a:cxn>
                  <a:cxn ang="0">
                    <a:pos x="575" y="36"/>
                  </a:cxn>
                  <a:cxn ang="0">
                    <a:pos x="667" y="32"/>
                  </a:cxn>
                  <a:cxn ang="0">
                    <a:pos x="774" y="33"/>
                  </a:cxn>
                  <a:cxn ang="0">
                    <a:pos x="892" y="38"/>
                  </a:cxn>
                  <a:cxn ang="0">
                    <a:pos x="1007" y="48"/>
                  </a:cxn>
                  <a:cxn ang="0">
                    <a:pos x="1116" y="63"/>
                  </a:cxn>
                  <a:cxn ang="0">
                    <a:pos x="1221" y="83"/>
                  </a:cxn>
                  <a:cxn ang="0">
                    <a:pos x="1321" y="106"/>
                  </a:cxn>
                  <a:cxn ang="0">
                    <a:pos x="1415" y="134"/>
                  </a:cxn>
                  <a:cxn ang="0">
                    <a:pos x="1501" y="165"/>
                  </a:cxn>
                  <a:cxn ang="0">
                    <a:pos x="1580" y="199"/>
                  </a:cxn>
                  <a:cxn ang="0">
                    <a:pos x="1652" y="236"/>
                  </a:cxn>
                  <a:cxn ang="0">
                    <a:pos x="1715" y="278"/>
                  </a:cxn>
                  <a:cxn ang="0">
                    <a:pos x="1769" y="320"/>
                  </a:cxn>
                  <a:cxn ang="0">
                    <a:pos x="1814" y="366"/>
                  </a:cxn>
                  <a:cxn ang="0">
                    <a:pos x="1849" y="413"/>
                  </a:cxn>
                  <a:cxn ang="0">
                    <a:pos x="1872" y="463"/>
                  </a:cxn>
                  <a:cxn ang="0">
                    <a:pos x="1885" y="514"/>
                  </a:cxn>
                  <a:cxn ang="0">
                    <a:pos x="1885" y="555"/>
                  </a:cxn>
                  <a:cxn ang="0">
                    <a:pos x="1880" y="584"/>
                  </a:cxn>
                  <a:cxn ang="0">
                    <a:pos x="1876" y="606"/>
                  </a:cxn>
                  <a:cxn ang="0">
                    <a:pos x="1882" y="616"/>
                  </a:cxn>
                  <a:cxn ang="0">
                    <a:pos x="1895" y="618"/>
                  </a:cxn>
                  <a:cxn ang="0">
                    <a:pos x="1905" y="613"/>
                  </a:cxn>
                  <a:cxn ang="0">
                    <a:pos x="1912" y="590"/>
                  </a:cxn>
                  <a:cxn ang="0">
                    <a:pos x="1917" y="556"/>
                  </a:cxn>
                  <a:cxn ang="0">
                    <a:pos x="1916" y="513"/>
                  </a:cxn>
                  <a:cxn ang="0">
                    <a:pos x="1903" y="458"/>
                  </a:cxn>
                  <a:cxn ang="0">
                    <a:pos x="1879" y="405"/>
                  </a:cxn>
                  <a:cxn ang="0">
                    <a:pos x="1844" y="355"/>
                  </a:cxn>
                  <a:cxn ang="0">
                    <a:pos x="1798" y="306"/>
                  </a:cxn>
                  <a:cxn ang="0">
                    <a:pos x="1743" y="260"/>
                  </a:cxn>
                  <a:cxn ang="0">
                    <a:pos x="1677" y="218"/>
                  </a:cxn>
                  <a:cxn ang="0">
                    <a:pos x="1605" y="177"/>
                  </a:cxn>
                  <a:cxn ang="0">
                    <a:pos x="1523" y="140"/>
                  </a:cxn>
                  <a:cxn ang="0">
                    <a:pos x="1433" y="107"/>
                  </a:cxn>
                  <a:cxn ang="0">
                    <a:pos x="1337" y="78"/>
                  </a:cxn>
                  <a:cxn ang="0">
                    <a:pos x="1235" y="53"/>
                  </a:cxn>
                  <a:cxn ang="0">
                    <a:pos x="1128" y="33"/>
                  </a:cxn>
                  <a:cxn ang="0">
                    <a:pos x="1015" y="17"/>
                  </a:cxn>
                  <a:cxn ang="0">
                    <a:pos x="898" y="6"/>
                  </a:cxn>
                  <a:cxn ang="0">
                    <a:pos x="777" y="1"/>
                  </a:cxn>
                  <a:cxn ang="0">
                    <a:pos x="667" y="0"/>
                  </a:cxn>
                  <a:cxn ang="0">
                    <a:pos x="573" y="3"/>
                  </a:cxn>
                  <a:cxn ang="0">
                    <a:pos x="479" y="10"/>
                  </a:cxn>
                  <a:cxn ang="0">
                    <a:pos x="390" y="20"/>
                  </a:cxn>
                  <a:cxn ang="0">
                    <a:pos x="301" y="33"/>
                  </a:cxn>
                  <a:cxn ang="0">
                    <a:pos x="215" y="48"/>
                  </a:cxn>
                  <a:cxn ang="0">
                    <a:pos x="130" y="68"/>
                  </a:cxn>
                  <a:cxn ang="0">
                    <a:pos x="51" y="90"/>
                  </a:cxn>
                </a:cxnLst>
                <a:rect l="0" t="0" r="r" b="b"/>
                <a:pathLst>
                  <a:path w="1917" h="618">
                    <a:moveTo>
                      <a:pt x="12" y="101"/>
                    </a:moveTo>
                    <a:lnTo>
                      <a:pt x="6" y="105"/>
                    </a:lnTo>
                    <a:lnTo>
                      <a:pt x="1" y="109"/>
                    </a:lnTo>
                    <a:lnTo>
                      <a:pt x="0" y="115"/>
                    </a:lnTo>
                    <a:lnTo>
                      <a:pt x="1" y="121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5" y="132"/>
                    </a:lnTo>
                    <a:lnTo>
                      <a:pt x="21" y="131"/>
                    </a:lnTo>
                    <a:lnTo>
                      <a:pt x="59" y="120"/>
                    </a:lnTo>
                    <a:lnTo>
                      <a:pt x="98" y="108"/>
                    </a:lnTo>
                    <a:lnTo>
                      <a:pt x="139" y="98"/>
                    </a:lnTo>
                    <a:lnTo>
                      <a:pt x="180" y="89"/>
                    </a:lnTo>
                    <a:lnTo>
                      <a:pt x="221" y="79"/>
                    </a:lnTo>
                    <a:lnTo>
                      <a:pt x="263" y="71"/>
                    </a:lnTo>
                    <a:lnTo>
                      <a:pt x="307" y="64"/>
                    </a:lnTo>
                    <a:lnTo>
                      <a:pt x="349" y="58"/>
                    </a:lnTo>
                    <a:lnTo>
                      <a:pt x="393" y="52"/>
                    </a:lnTo>
                    <a:lnTo>
                      <a:pt x="438" y="46"/>
                    </a:lnTo>
                    <a:lnTo>
                      <a:pt x="483" y="43"/>
                    </a:lnTo>
                    <a:lnTo>
                      <a:pt x="529" y="39"/>
                    </a:lnTo>
                    <a:lnTo>
                      <a:pt x="575" y="36"/>
                    </a:lnTo>
                    <a:lnTo>
                      <a:pt x="621" y="33"/>
                    </a:lnTo>
                    <a:lnTo>
                      <a:pt x="667" y="32"/>
                    </a:lnTo>
                    <a:lnTo>
                      <a:pt x="714" y="32"/>
                    </a:lnTo>
                    <a:lnTo>
                      <a:pt x="774" y="33"/>
                    </a:lnTo>
                    <a:lnTo>
                      <a:pt x="834" y="35"/>
                    </a:lnTo>
                    <a:lnTo>
                      <a:pt x="892" y="38"/>
                    </a:lnTo>
                    <a:lnTo>
                      <a:pt x="949" y="43"/>
                    </a:lnTo>
                    <a:lnTo>
                      <a:pt x="1007" y="48"/>
                    </a:lnTo>
                    <a:lnTo>
                      <a:pt x="1062" y="55"/>
                    </a:lnTo>
                    <a:lnTo>
                      <a:pt x="1116" y="63"/>
                    </a:lnTo>
                    <a:lnTo>
                      <a:pt x="1169" y="73"/>
                    </a:lnTo>
                    <a:lnTo>
                      <a:pt x="1221" y="83"/>
                    </a:lnTo>
                    <a:lnTo>
                      <a:pt x="1272" y="93"/>
                    </a:lnTo>
                    <a:lnTo>
                      <a:pt x="1321" y="106"/>
                    </a:lnTo>
                    <a:lnTo>
                      <a:pt x="1369" y="119"/>
                    </a:lnTo>
                    <a:lnTo>
                      <a:pt x="1415" y="134"/>
                    </a:lnTo>
                    <a:lnTo>
                      <a:pt x="1458" y="149"/>
                    </a:lnTo>
                    <a:lnTo>
                      <a:pt x="1501" y="165"/>
                    </a:lnTo>
                    <a:lnTo>
                      <a:pt x="1542" y="181"/>
                    </a:lnTo>
                    <a:lnTo>
                      <a:pt x="1580" y="199"/>
                    </a:lnTo>
                    <a:lnTo>
                      <a:pt x="1617" y="218"/>
                    </a:lnTo>
                    <a:lnTo>
                      <a:pt x="1652" y="236"/>
                    </a:lnTo>
                    <a:lnTo>
                      <a:pt x="1685" y="257"/>
                    </a:lnTo>
                    <a:lnTo>
                      <a:pt x="1715" y="278"/>
                    </a:lnTo>
                    <a:lnTo>
                      <a:pt x="1744" y="298"/>
                    </a:lnTo>
                    <a:lnTo>
                      <a:pt x="1769" y="320"/>
                    </a:lnTo>
                    <a:lnTo>
                      <a:pt x="1794" y="343"/>
                    </a:lnTo>
                    <a:lnTo>
                      <a:pt x="1814" y="366"/>
                    </a:lnTo>
                    <a:lnTo>
                      <a:pt x="1833" y="389"/>
                    </a:lnTo>
                    <a:lnTo>
                      <a:pt x="1849" y="413"/>
                    </a:lnTo>
                    <a:lnTo>
                      <a:pt x="1862" y="438"/>
                    </a:lnTo>
                    <a:lnTo>
                      <a:pt x="1872" y="463"/>
                    </a:lnTo>
                    <a:lnTo>
                      <a:pt x="1880" y="488"/>
                    </a:lnTo>
                    <a:lnTo>
                      <a:pt x="1885" y="514"/>
                    </a:lnTo>
                    <a:lnTo>
                      <a:pt x="1886" y="540"/>
                    </a:lnTo>
                    <a:lnTo>
                      <a:pt x="1885" y="555"/>
                    </a:lnTo>
                    <a:lnTo>
                      <a:pt x="1883" y="569"/>
                    </a:lnTo>
                    <a:lnTo>
                      <a:pt x="1880" y="584"/>
                    </a:lnTo>
                    <a:lnTo>
                      <a:pt x="1876" y="599"/>
                    </a:lnTo>
                    <a:lnTo>
                      <a:pt x="1876" y="606"/>
                    </a:lnTo>
                    <a:lnTo>
                      <a:pt x="1879" y="612"/>
                    </a:lnTo>
                    <a:lnTo>
                      <a:pt x="1882" y="616"/>
                    </a:lnTo>
                    <a:lnTo>
                      <a:pt x="1888" y="618"/>
                    </a:lnTo>
                    <a:lnTo>
                      <a:pt x="1895" y="618"/>
                    </a:lnTo>
                    <a:lnTo>
                      <a:pt x="1901" y="617"/>
                    </a:lnTo>
                    <a:lnTo>
                      <a:pt x="1905" y="613"/>
                    </a:lnTo>
                    <a:lnTo>
                      <a:pt x="1908" y="607"/>
                    </a:lnTo>
                    <a:lnTo>
                      <a:pt x="1912" y="590"/>
                    </a:lnTo>
                    <a:lnTo>
                      <a:pt x="1914" y="574"/>
                    </a:lnTo>
                    <a:lnTo>
                      <a:pt x="1917" y="556"/>
                    </a:lnTo>
                    <a:lnTo>
                      <a:pt x="1917" y="540"/>
                    </a:lnTo>
                    <a:lnTo>
                      <a:pt x="1916" y="513"/>
                    </a:lnTo>
                    <a:lnTo>
                      <a:pt x="1911" y="485"/>
                    </a:lnTo>
                    <a:lnTo>
                      <a:pt x="1903" y="458"/>
                    </a:lnTo>
                    <a:lnTo>
                      <a:pt x="1893" y="432"/>
                    </a:lnTo>
                    <a:lnTo>
                      <a:pt x="1879" y="405"/>
                    </a:lnTo>
                    <a:lnTo>
                      <a:pt x="1863" y="380"/>
                    </a:lnTo>
                    <a:lnTo>
                      <a:pt x="1844" y="355"/>
                    </a:lnTo>
                    <a:lnTo>
                      <a:pt x="1822" y="331"/>
                    </a:lnTo>
                    <a:lnTo>
                      <a:pt x="1798" y="306"/>
                    </a:lnTo>
                    <a:lnTo>
                      <a:pt x="1772" y="283"/>
                    </a:lnTo>
                    <a:lnTo>
                      <a:pt x="1743" y="260"/>
                    </a:lnTo>
                    <a:lnTo>
                      <a:pt x="1712" y="238"/>
                    </a:lnTo>
                    <a:lnTo>
                      <a:pt x="1677" y="218"/>
                    </a:lnTo>
                    <a:lnTo>
                      <a:pt x="1642" y="197"/>
                    </a:lnTo>
                    <a:lnTo>
                      <a:pt x="1605" y="177"/>
                    </a:lnTo>
                    <a:lnTo>
                      <a:pt x="1564" y="159"/>
                    </a:lnTo>
                    <a:lnTo>
                      <a:pt x="1523" y="140"/>
                    </a:lnTo>
                    <a:lnTo>
                      <a:pt x="1479" y="123"/>
                    </a:lnTo>
                    <a:lnTo>
                      <a:pt x="1433" y="107"/>
                    </a:lnTo>
                    <a:lnTo>
                      <a:pt x="1386" y="92"/>
                    </a:lnTo>
                    <a:lnTo>
                      <a:pt x="1337" y="78"/>
                    </a:lnTo>
                    <a:lnTo>
                      <a:pt x="1287" y="66"/>
                    </a:lnTo>
                    <a:lnTo>
                      <a:pt x="1235" y="53"/>
                    </a:lnTo>
                    <a:lnTo>
                      <a:pt x="1182" y="43"/>
                    </a:lnTo>
                    <a:lnTo>
                      <a:pt x="1128" y="33"/>
                    </a:lnTo>
                    <a:lnTo>
                      <a:pt x="1071" y="24"/>
                    </a:lnTo>
                    <a:lnTo>
                      <a:pt x="1015" y="17"/>
                    </a:lnTo>
                    <a:lnTo>
                      <a:pt x="956" y="12"/>
                    </a:lnTo>
                    <a:lnTo>
                      <a:pt x="898" y="6"/>
                    </a:lnTo>
                    <a:lnTo>
                      <a:pt x="838" y="2"/>
                    </a:lnTo>
                    <a:lnTo>
                      <a:pt x="777" y="1"/>
                    </a:lnTo>
                    <a:lnTo>
                      <a:pt x="714" y="0"/>
                    </a:lnTo>
                    <a:lnTo>
                      <a:pt x="667" y="0"/>
                    </a:lnTo>
                    <a:lnTo>
                      <a:pt x="620" y="1"/>
                    </a:lnTo>
                    <a:lnTo>
                      <a:pt x="573" y="3"/>
                    </a:lnTo>
                    <a:lnTo>
                      <a:pt x="525" y="7"/>
                    </a:lnTo>
                    <a:lnTo>
                      <a:pt x="479" y="10"/>
                    </a:lnTo>
                    <a:lnTo>
                      <a:pt x="435" y="15"/>
                    </a:lnTo>
                    <a:lnTo>
                      <a:pt x="390" y="20"/>
                    </a:lnTo>
                    <a:lnTo>
                      <a:pt x="345" y="26"/>
                    </a:lnTo>
                    <a:lnTo>
                      <a:pt x="301" y="33"/>
                    </a:lnTo>
                    <a:lnTo>
                      <a:pt x="257" y="40"/>
                    </a:lnTo>
                    <a:lnTo>
                      <a:pt x="215" y="48"/>
                    </a:lnTo>
                    <a:lnTo>
                      <a:pt x="172" y="58"/>
                    </a:lnTo>
                    <a:lnTo>
                      <a:pt x="130" y="68"/>
                    </a:lnTo>
                    <a:lnTo>
                      <a:pt x="90" y="78"/>
                    </a:lnTo>
                    <a:lnTo>
                      <a:pt x="51" y="9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739" y="2112"/>
                <a:ext cx="331" cy="141"/>
              </a:xfrm>
              <a:custGeom>
                <a:avLst/>
                <a:gdLst/>
                <a:ahLst/>
                <a:cxnLst>
                  <a:cxn ang="0">
                    <a:pos x="152" y="8"/>
                  </a:cxn>
                  <a:cxn ang="0">
                    <a:pos x="0" y="196"/>
                  </a:cxn>
                  <a:cxn ang="0">
                    <a:pos x="457" y="282"/>
                  </a:cxn>
                  <a:cxn ang="0">
                    <a:pos x="662" y="87"/>
                  </a:cxn>
                  <a:cxn ang="0">
                    <a:pos x="157" y="0"/>
                  </a:cxn>
                  <a:cxn ang="0">
                    <a:pos x="152" y="8"/>
                  </a:cxn>
                </a:cxnLst>
                <a:rect l="0" t="0" r="r" b="b"/>
                <a:pathLst>
                  <a:path w="662" h="282">
                    <a:moveTo>
                      <a:pt x="152" y="8"/>
                    </a:moveTo>
                    <a:lnTo>
                      <a:pt x="0" y="196"/>
                    </a:lnTo>
                    <a:lnTo>
                      <a:pt x="457" y="282"/>
                    </a:lnTo>
                    <a:lnTo>
                      <a:pt x="662" y="87"/>
                    </a:lnTo>
                    <a:lnTo>
                      <a:pt x="157" y="0"/>
                    </a:lnTo>
                    <a:lnTo>
                      <a:pt x="15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768" y="2129"/>
                <a:ext cx="268" cy="10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9" y="1"/>
                  </a:cxn>
                  <a:cxn ang="0">
                    <a:pos x="133" y="4"/>
                  </a:cxn>
                  <a:cxn ang="0">
                    <a:pos x="152" y="7"/>
                  </a:cxn>
                  <a:cxn ang="0">
                    <a:pos x="178" y="12"/>
                  </a:cxn>
                  <a:cxn ang="0">
                    <a:pos x="206" y="18"/>
                  </a:cxn>
                  <a:cxn ang="0">
                    <a:pos x="239" y="22"/>
                  </a:cxn>
                  <a:cxn ang="0">
                    <a:pos x="273" y="29"/>
                  </a:cxn>
                  <a:cxn ang="0">
                    <a:pos x="310" y="35"/>
                  </a:cxn>
                  <a:cxn ang="0">
                    <a:pos x="346" y="42"/>
                  </a:cxn>
                  <a:cxn ang="0">
                    <a:pos x="383" y="48"/>
                  </a:cxn>
                  <a:cxn ang="0">
                    <a:pos x="417" y="53"/>
                  </a:cxn>
                  <a:cxn ang="0">
                    <a:pos x="449" y="59"/>
                  </a:cxn>
                  <a:cxn ang="0">
                    <a:pos x="478" y="64"/>
                  </a:cxn>
                  <a:cxn ang="0">
                    <a:pos x="502" y="68"/>
                  </a:cxn>
                  <a:cxn ang="0">
                    <a:pos x="522" y="72"/>
                  </a:cxn>
                  <a:cxn ang="0">
                    <a:pos x="536" y="74"/>
                  </a:cxn>
                  <a:cxn ang="0">
                    <a:pos x="521" y="89"/>
                  </a:cxn>
                  <a:cxn ang="0">
                    <a:pos x="500" y="107"/>
                  </a:cxn>
                  <a:cxn ang="0">
                    <a:pos x="477" y="129"/>
                  </a:cxn>
                  <a:cxn ang="0">
                    <a:pos x="453" y="152"/>
                  </a:cxn>
                  <a:cxn ang="0">
                    <a:pos x="430" y="174"/>
                  </a:cxn>
                  <a:cxn ang="0">
                    <a:pos x="410" y="193"/>
                  </a:cxn>
                  <a:cxn ang="0">
                    <a:pos x="396" y="208"/>
                  </a:cxn>
                  <a:cxn ang="0">
                    <a:pos x="388" y="215"/>
                  </a:cxn>
                  <a:cxn ang="0">
                    <a:pos x="383" y="213"/>
                  </a:cxn>
                  <a:cxn ang="0">
                    <a:pos x="369" y="211"/>
                  </a:cxn>
                  <a:cxn ang="0">
                    <a:pos x="350" y="208"/>
                  </a:cxn>
                  <a:cxn ang="0">
                    <a:pos x="327" y="203"/>
                  </a:cxn>
                  <a:cxn ang="0">
                    <a:pos x="301" y="197"/>
                  </a:cxn>
                  <a:cxn ang="0">
                    <a:pos x="271" y="191"/>
                  </a:cxn>
                  <a:cxn ang="0">
                    <a:pos x="239" y="186"/>
                  </a:cxn>
                  <a:cxn ang="0">
                    <a:pos x="205" y="179"/>
                  </a:cxn>
                  <a:cxn ang="0">
                    <a:pos x="172" y="173"/>
                  </a:cxn>
                  <a:cxn ang="0">
                    <a:pos x="138" y="167"/>
                  </a:cxn>
                  <a:cxn ang="0">
                    <a:pos x="107" y="160"/>
                  </a:cxn>
                  <a:cxn ang="0">
                    <a:pos x="77" y="156"/>
                  </a:cxn>
                  <a:cxn ang="0">
                    <a:pos x="51" y="150"/>
                  </a:cxn>
                  <a:cxn ang="0">
                    <a:pos x="29" y="147"/>
                  </a:cxn>
                  <a:cxn ang="0">
                    <a:pos x="12" y="143"/>
                  </a:cxn>
                  <a:cxn ang="0">
                    <a:pos x="0" y="141"/>
                  </a:cxn>
                  <a:cxn ang="0">
                    <a:pos x="12" y="126"/>
                  </a:cxn>
                  <a:cxn ang="0">
                    <a:pos x="27" y="107"/>
                  </a:cxn>
                  <a:cxn ang="0">
                    <a:pos x="44" y="86"/>
                  </a:cxn>
                  <a:cxn ang="0">
                    <a:pos x="61" y="64"/>
                  </a:cxn>
                  <a:cxn ang="0">
                    <a:pos x="79" y="42"/>
                  </a:cxn>
                  <a:cxn ang="0">
                    <a:pos x="94" y="22"/>
                  </a:cxn>
                  <a:cxn ang="0">
                    <a:pos x="105" y="8"/>
                  </a:cxn>
                  <a:cxn ang="0">
                    <a:pos x="112" y="0"/>
                  </a:cxn>
                </a:cxnLst>
                <a:rect l="0" t="0" r="r" b="b"/>
                <a:pathLst>
                  <a:path w="536" h="215">
                    <a:moveTo>
                      <a:pt x="112" y="0"/>
                    </a:moveTo>
                    <a:lnTo>
                      <a:pt x="119" y="1"/>
                    </a:lnTo>
                    <a:lnTo>
                      <a:pt x="133" y="4"/>
                    </a:lnTo>
                    <a:lnTo>
                      <a:pt x="152" y="7"/>
                    </a:lnTo>
                    <a:lnTo>
                      <a:pt x="178" y="12"/>
                    </a:lnTo>
                    <a:lnTo>
                      <a:pt x="206" y="18"/>
                    </a:lnTo>
                    <a:lnTo>
                      <a:pt x="239" y="22"/>
                    </a:lnTo>
                    <a:lnTo>
                      <a:pt x="273" y="29"/>
                    </a:lnTo>
                    <a:lnTo>
                      <a:pt x="310" y="35"/>
                    </a:lnTo>
                    <a:lnTo>
                      <a:pt x="346" y="42"/>
                    </a:lnTo>
                    <a:lnTo>
                      <a:pt x="383" y="48"/>
                    </a:lnTo>
                    <a:lnTo>
                      <a:pt x="417" y="53"/>
                    </a:lnTo>
                    <a:lnTo>
                      <a:pt x="449" y="59"/>
                    </a:lnTo>
                    <a:lnTo>
                      <a:pt x="478" y="64"/>
                    </a:lnTo>
                    <a:lnTo>
                      <a:pt x="502" y="68"/>
                    </a:lnTo>
                    <a:lnTo>
                      <a:pt x="522" y="72"/>
                    </a:lnTo>
                    <a:lnTo>
                      <a:pt x="536" y="74"/>
                    </a:lnTo>
                    <a:lnTo>
                      <a:pt x="521" y="89"/>
                    </a:lnTo>
                    <a:lnTo>
                      <a:pt x="500" y="107"/>
                    </a:lnTo>
                    <a:lnTo>
                      <a:pt x="477" y="129"/>
                    </a:lnTo>
                    <a:lnTo>
                      <a:pt x="453" y="152"/>
                    </a:lnTo>
                    <a:lnTo>
                      <a:pt x="430" y="174"/>
                    </a:lnTo>
                    <a:lnTo>
                      <a:pt x="410" y="193"/>
                    </a:lnTo>
                    <a:lnTo>
                      <a:pt x="396" y="208"/>
                    </a:lnTo>
                    <a:lnTo>
                      <a:pt x="388" y="215"/>
                    </a:lnTo>
                    <a:lnTo>
                      <a:pt x="383" y="213"/>
                    </a:lnTo>
                    <a:lnTo>
                      <a:pt x="369" y="211"/>
                    </a:lnTo>
                    <a:lnTo>
                      <a:pt x="350" y="208"/>
                    </a:lnTo>
                    <a:lnTo>
                      <a:pt x="327" y="203"/>
                    </a:lnTo>
                    <a:lnTo>
                      <a:pt x="301" y="197"/>
                    </a:lnTo>
                    <a:lnTo>
                      <a:pt x="271" y="191"/>
                    </a:lnTo>
                    <a:lnTo>
                      <a:pt x="239" y="186"/>
                    </a:lnTo>
                    <a:lnTo>
                      <a:pt x="205" y="179"/>
                    </a:lnTo>
                    <a:lnTo>
                      <a:pt x="172" y="173"/>
                    </a:lnTo>
                    <a:lnTo>
                      <a:pt x="138" y="167"/>
                    </a:lnTo>
                    <a:lnTo>
                      <a:pt x="107" y="160"/>
                    </a:lnTo>
                    <a:lnTo>
                      <a:pt x="77" y="156"/>
                    </a:lnTo>
                    <a:lnTo>
                      <a:pt x="51" y="150"/>
                    </a:lnTo>
                    <a:lnTo>
                      <a:pt x="29" y="147"/>
                    </a:lnTo>
                    <a:lnTo>
                      <a:pt x="12" y="143"/>
                    </a:lnTo>
                    <a:lnTo>
                      <a:pt x="0" y="141"/>
                    </a:lnTo>
                    <a:lnTo>
                      <a:pt x="12" y="126"/>
                    </a:lnTo>
                    <a:lnTo>
                      <a:pt x="27" y="107"/>
                    </a:lnTo>
                    <a:lnTo>
                      <a:pt x="44" y="86"/>
                    </a:lnTo>
                    <a:lnTo>
                      <a:pt x="61" y="64"/>
                    </a:lnTo>
                    <a:lnTo>
                      <a:pt x="79" y="42"/>
                    </a:lnTo>
                    <a:lnTo>
                      <a:pt x="94" y="22"/>
                    </a:lnTo>
                    <a:lnTo>
                      <a:pt x="105" y="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383" y="1944"/>
                <a:ext cx="523" cy="345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0" y="48"/>
                  </a:cxn>
                  <a:cxn ang="0">
                    <a:pos x="200" y="574"/>
                  </a:cxn>
                  <a:cxn ang="0">
                    <a:pos x="957" y="688"/>
                  </a:cxn>
                  <a:cxn ang="0">
                    <a:pos x="1046" y="640"/>
                  </a:cxn>
                  <a:cxn ang="0">
                    <a:pos x="871" y="89"/>
                  </a:cxn>
                  <a:cxn ang="0">
                    <a:pos x="105" y="0"/>
                  </a:cxn>
                  <a:cxn ang="0">
                    <a:pos x="101" y="2"/>
                  </a:cxn>
                </a:cxnLst>
                <a:rect l="0" t="0" r="r" b="b"/>
                <a:pathLst>
                  <a:path w="1046" h="688">
                    <a:moveTo>
                      <a:pt x="101" y="2"/>
                    </a:moveTo>
                    <a:lnTo>
                      <a:pt x="0" y="48"/>
                    </a:lnTo>
                    <a:lnTo>
                      <a:pt x="200" y="574"/>
                    </a:lnTo>
                    <a:lnTo>
                      <a:pt x="957" y="688"/>
                    </a:lnTo>
                    <a:lnTo>
                      <a:pt x="1046" y="640"/>
                    </a:lnTo>
                    <a:lnTo>
                      <a:pt x="871" y="89"/>
                    </a:lnTo>
                    <a:lnTo>
                      <a:pt x="105" y="0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404" y="1961"/>
                <a:ext cx="483" cy="312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140" y="8"/>
                  </a:cxn>
                  <a:cxn ang="0">
                    <a:pos x="241" y="20"/>
                  </a:cxn>
                  <a:cxn ang="0">
                    <a:pos x="368" y="35"/>
                  </a:cxn>
                  <a:cxn ang="0">
                    <a:pos x="502" y="50"/>
                  </a:cxn>
                  <a:cxn ang="0">
                    <a:pos x="629" y="64"/>
                  </a:cxn>
                  <a:cxn ang="0">
                    <a:pos x="733" y="77"/>
                  </a:cxn>
                  <a:cxn ang="0">
                    <a:pos x="795" y="84"/>
                  </a:cxn>
                  <a:cxn ang="0">
                    <a:pos x="814" y="112"/>
                  </a:cxn>
                  <a:cxn ang="0">
                    <a:pos x="858" y="248"/>
                  </a:cxn>
                  <a:cxn ang="0">
                    <a:pos x="915" y="426"/>
                  </a:cxn>
                  <a:cxn ang="0">
                    <a:pos x="958" y="564"/>
                  </a:cxn>
                  <a:cxn ang="0">
                    <a:pos x="961" y="595"/>
                  </a:cxn>
                  <a:cxn ang="0">
                    <a:pos x="945" y="605"/>
                  </a:cxn>
                  <a:cxn ang="0">
                    <a:pos x="928" y="614"/>
                  </a:cxn>
                  <a:cxn ang="0">
                    <a:pos x="915" y="621"/>
                  </a:cxn>
                  <a:cxn ang="0">
                    <a:pos x="902" y="622"/>
                  </a:cxn>
                  <a:cxn ang="0">
                    <a:pos x="842" y="613"/>
                  </a:cxn>
                  <a:cxn ang="0">
                    <a:pos x="742" y="597"/>
                  </a:cxn>
                  <a:cxn ang="0">
                    <a:pos x="616" y="578"/>
                  </a:cxn>
                  <a:cxn ang="0">
                    <a:pos x="484" y="559"/>
                  </a:cxn>
                  <a:cxn ang="0">
                    <a:pos x="358" y="539"/>
                  </a:cxn>
                  <a:cxn ang="0">
                    <a:pos x="256" y="524"/>
                  </a:cxn>
                  <a:cxn ang="0">
                    <a:pos x="195" y="515"/>
                  </a:cxn>
                  <a:cxn ang="0">
                    <a:pos x="174" y="488"/>
                  </a:cxn>
                  <a:cxn ang="0">
                    <a:pos x="126" y="360"/>
                  </a:cxn>
                  <a:cxn ang="0">
                    <a:pos x="61" y="191"/>
                  </a:cxn>
                  <a:cxn ang="0">
                    <a:pos x="11" y="60"/>
                  </a:cxn>
                  <a:cxn ang="0">
                    <a:pos x="8" y="29"/>
                  </a:cxn>
                  <a:cxn ang="0">
                    <a:pos x="29" y="18"/>
                  </a:cxn>
                  <a:cxn ang="0">
                    <a:pos x="51" y="9"/>
                  </a:cxn>
                  <a:cxn ang="0">
                    <a:pos x="67" y="1"/>
                  </a:cxn>
                </a:cxnLst>
                <a:rect l="0" t="0" r="r" b="b"/>
                <a:pathLst>
                  <a:path w="968" h="623">
                    <a:moveTo>
                      <a:pt x="70" y="0"/>
                    </a:moveTo>
                    <a:lnTo>
                      <a:pt x="80" y="1"/>
                    </a:lnTo>
                    <a:lnTo>
                      <a:pt x="104" y="3"/>
                    </a:lnTo>
                    <a:lnTo>
                      <a:pt x="140" y="8"/>
                    </a:lnTo>
                    <a:lnTo>
                      <a:pt x="187" y="14"/>
                    </a:lnTo>
                    <a:lnTo>
                      <a:pt x="241" y="20"/>
                    </a:lnTo>
                    <a:lnTo>
                      <a:pt x="302" y="26"/>
                    </a:lnTo>
                    <a:lnTo>
                      <a:pt x="368" y="35"/>
                    </a:lnTo>
                    <a:lnTo>
                      <a:pt x="434" y="43"/>
                    </a:lnTo>
                    <a:lnTo>
                      <a:pt x="502" y="50"/>
                    </a:lnTo>
                    <a:lnTo>
                      <a:pt x="568" y="58"/>
                    </a:lnTo>
                    <a:lnTo>
                      <a:pt x="629" y="64"/>
                    </a:lnTo>
                    <a:lnTo>
                      <a:pt x="684" y="71"/>
                    </a:lnTo>
                    <a:lnTo>
                      <a:pt x="733" y="77"/>
                    </a:lnTo>
                    <a:lnTo>
                      <a:pt x="770" y="81"/>
                    </a:lnTo>
                    <a:lnTo>
                      <a:pt x="795" y="84"/>
                    </a:lnTo>
                    <a:lnTo>
                      <a:pt x="806" y="85"/>
                    </a:lnTo>
                    <a:lnTo>
                      <a:pt x="814" y="112"/>
                    </a:lnTo>
                    <a:lnTo>
                      <a:pt x="833" y="169"/>
                    </a:lnTo>
                    <a:lnTo>
                      <a:pt x="858" y="248"/>
                    </a:lnTo>
                    <a:lnTo>
                      <a:pt x="886" y="336"/>
                    </a:lnTo>
                    <a:lnTo>
                      <a:pt x="915" y="426"/>
                    </a:lnTo>
                    <a:lnTo>
                      <a:pt x="940" y="506"/>
                    </a:lnTo>
                    <a:lnTo>
                      <a:pt x="958" y="564"/>
                    </a:lnTo>
                    <a:lnTo>
                      <a:pt x="968" y="592"/>
                    </a:lnTo>
                    <a:lnTo>
                      <a:pt x="961" y="595"/>
                    </a:lnTo>
                    <a:lnTo>
                      <a:pt x="954" y="600"/>
                    </a:lnTo>
                    <a:lnTo>
                      <a:pt x="945" y="605"/>
                    </a:lnTo>
                    <a:lnTo>
                      <a:pt x="937" y="609"/>
                    </a:lnTo>
                    <a:lnTo>
                      <a:pt x="928" y="614"/>
                    </a:lnTo>
                    <a:lnTo>
                      <a:pt x="920" y="617"/>
                    </a:lnTo>
                    <a:lnTo>
                      <a:pt x="915" y="621"/>
                    </a:lnTo>
                    <a:lnTo>
                      <a:pt x="911" y="623"/>
                    </a:lnTo>
                    <a:lnTo>
                      <a:pt x="902" y="622"/>
                    </a:lnTo>
                    <a:lnTo>
                      <a:pt x="878" y="617"/>
                    </a:lnTo>
                    <a:lnTo>
                      <a:pt x="842" y="613"/>
                    </a:lnTo>
                    <a:lnTo>
                      <a:pt x="796" y="606"/>
                    </a:lnTo>
                    <a:lnTo>
                      <a:pt x="742" y="597"/>
                    </a:lnTo>
                    <a:lnTo>
                      <a:pt x="681" y="589"/>
                    </a:lnTo>
                    <a:lnTo>
                      <a:pt x="616" y="578"/>
                    </a:lnTo>
                    <a:lnTo>
                      <a:pt x="551" y="568"/>
                    </a:lnTo>
                    <a:lnTo>
                      <a:pt x="484" y="559"/>
                    </a:lnTo>
                    <a:lnTo>
                      <a:pt x="419" y="548"/>
                    </a:lnTo>
                    <a:lnTo>
                      <a:pt x="358" y="539"/>
                    </a:lnTo>
                    <a:lnTo>
                      <a:pt x="303" y="531"/>
                    </a:lnTo>
                    <a:lnTo>
                      <a:pt x="256" y="524"/>
                    </a:lnTo>
                    <a:lnTo>
                      <a:pt x="219" y="518"/>
                    </a:lnTo>
                    <a:lnTo>
                      <a:pt x="195" y="515"/>
                    </a:lnTo>
                    <a:lnTo>
                      <a:pt x="183" y="513"/>
                    </a:lnTo>
                    <a:lnTo>
                      <a:pt x="174" y="488"/>
                    </a:lnTo>
                    <a:lnTo>
                      <a:pt x="153" y="434"/>
                    </a:lnTo>
                    <a:lnTo>
                      <a:pt x="126" y="360"/>
                    </a:lnTo>
                    <a:lnTo>
                      <a:pt x="93" y="275"/>
                    </a:lnTo>
                    <a:lnTo>
                      <a:pt x="61" y="191"/>
                    </a:lnTo>
                    <a:lnTo>
                      <a:pt x="32" y="115"/>
                    </a:lnTo>
                    <a:lnTo>
                      <a:pt x="11" y="60"/>
                    </a:lnTo>
                    <a:lnTo>
                      <a:pt x="0" y="32"/>
                    </a:lnTo>
                    <a:lnTo>
                      <a:pt x="8" y="29"/>
                    </a:lnTo>
                    <a:lnTo>
                      <a:pt x="19" y="24"/>
                    </a:lnTo>
                    <a:lnTo>
                      <a:pt x="29" y="18"/>
                    </a:lnTo>
                    <a:lnTo>
                      <a:pt x="41" y="14"/>
                    </a:lnTo>
                    <a:lnTo>
                      <a:pt x="51" y="9"/>
                    </a:lnTo>
                    <a:lnTo>
                      <a:pt x="60" y="5"/>
                    </a:lnTo>
                    <a:lnTo>
                      <a:pt x="67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495" y="2281"/>
                <a:ext cx="324" cy="144"/>
              </a:xfrm>
              <a:custGeom>
                <a:avLst/>
                <a:gdLst/>
                <a:ahLst/>
                <a:cxnLst>
                  <a:cxn ang="0">
                    <a:pos x="194" y="4"/>
                  </a:cxn>
                  <a:cxn ang="0">
                    <a:pos x="0" y="136"/>
                  </a:cxn>
                  <a:cxn ang="0">
                    <a:pos x="12" y="205"/>
                  </a:cxn>
                  <a:cxn ang="0">
                    <a:pos x="464" y="288"/>
                  </a:cxn>
                  <a:cxn ang="0">
                    <a:pos x="649" y="118"/>
                  </a:cxn>
                  <a:cxn ang="0">
                    <a:pos x="649" y="57"/>
                  </a:cxn>
                  <a:cxn ang="0">
                    <a:pos x="200" y="0"/>
                  </a:cxn>
                  <a:cxn ang="0">
                    <a:pos x="194" y="4"/>
                  </a:cxn>
                </a:cxnLst>
                <a:rect l="0" t="0" r="r" b="b"/>
                <a:pathLst>
                  <a:path w="649" h="288">
                    <a:moveTo>
                      <a:pt x="194" y="4"/>
                    </a:moveTo>
                    <a:lnTo>
                      <a:pt x="0" y="136"/>
                    </a:lnTo>
                    <a:lnTo>
                      <a:pt x="12" y="205"/>
                    </a:lnTo>
                    <a:lnTo>
                      <a:pt x="464" y="288"/>
                    </a:lnTo>
                    <a:lnTo>
                      <a:pt x="649" y="118"/>
                    </a:lnTo>
                    <a:lnTo>
                      <a:pt x="649" y="57"/>
                    </a:lnTo>
                    <a:lnTo>
                      <a:pt x="200" y="0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512" y="2298"/>
                <a:ext cx="291" cy="110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7" y="1"/>
                  </a:cxn>
                  <a:cxn ang="0">
                    <a:pos x="191" y="2"/>
                  </a:cxn>
                  <a:cxn ang="0">
                    <a:pos x="212" y="4"/>
                  </a:cxn>
                  <a:cxn ang="0">
                    <a:pos x="237" y="8"/>
                  </a:cxn>
                  <a:cxn ang="0">
                    <a:pos x="267" y="11"/>
                  </a:cxn>
                  <a:cxn ang="0">
                    <a:pos x="299" y="16"/>
                  </a:cxn>
                  <a:cxn ang="0">
                    <a:pos x="335" y="20"/>
                  </a:cxn>
                  <a:cxn ang="0">
                    <a:pos x="372" y="25"/>
                  </a:cxn>
                  <a:cxn ang="0">
                    <a:pos x="408" y="30"/>
                  </a:cxn>
                  <a:cxn ang="0">
                    <a:pos x="443" y="34"/>
                  </a:cxn>
                  <a:cxn ang="0">
                    <a:pos x="478" y="38"/>
                  </a:cxn>
                  <a:cxn ang="0">
                    <a:pos x="509" y="42"/>
                  </a:cxn>
                  <a:cxn ang="0">
                    <a:pos x="535" y="46"/>
                  </a:cxn>
                  <a:cxn ang="0">
                    <a:pos x="557" y="48"/>
                  </a:cxn>
                  <a:cxn ang="0">
                    <a:pos x="572" y="50"/>
                  </a:cxn>
                  <a:cxn ang="0">
                    <a:pos x="581" y="52"/>
                  </a:cxn>
                  <a:cxn ang="0">
                    <a:pos x="581" y="57"/>
                  </a:cxn>
                  <a:cxn ang="0">
                    <a:pos x="581" y="62"/>
                  </a:cxn>
                  <a:cxn ang="0">
                    <a:pos x="581" y="65"/>
                  </a:cxn>
                  <a:cxn ang="0">
                    <a:pos x="581" y="70"/>
                  </a:cxn>
                  <a:cxn ang="0">
                    <a:pos x="572" y="79"/>
                  </a:cxn>
                  <a:cxn ang="0">
                    <a:pos x="554" y="96"/>
                  </a:cxn>
                  <a:cxn ang="0">
                    <a:pos x="530" y="120"/>
                  </a:cxn>
                  <a:cxn ang="0">
                    <a:pos x="501" y="145"/>
                  </a:cxn>
                  <a:cxn ang="0">
                    <a:pos x="473" y="170"/>
                  </a:cxn>
                  <a:cxn ang="0">
                    <a:pos x="448" y="193"/>
                  </a:cxn>
                  <a:cxn ang="0">
                    <a:pos x="428" y="211"/>
                  </a:cxn>
                  <a:cxn ang="0">
                    <a:pos x="419" y="220"/>
                  </a:cxn>
                  <a:cxn ang="0">
                    <a:pos x="412" y="219"/>
                  </a:cxn>
                  <a:cxn ang="0">
                    <a:pos x="398" y="216"/>
                  </a:cxn>
                  <a:cxn ang="0">
                    <a:pos x="376" y="212"/>
                  </a:cxn>
                  <a:cxn ang="0">
                    <a:pos x="351" y="207"/>
                  </a:cxn>
                  <a:cxn ang="0">
                    <a:pos x="320" y="201"/>
                  </a:cxn>
                  <a:cxn ang="0">
                    <a:pos x="287" y="196"/>
                  </a:cxn>
                  <a:cxn ang="0">
                    <a:pos x="251" y="189"/>
                  </a:cxn>
                  <a:cxn ang="0">
                    <a:pos x="214" y="182"/>
                  </a:cxn>
                  <a:cxn ang="0">
                    <a:pos x="177" y="175"/>
                  </a:cxn>
                  <a:cxn ang="0">
                    <a:pos x="140" y="169"/>
                  </a:cxn>
                  <a:cxn ang="0">
                    <a:pos x="107" y="162"/>
                  </a:cxn>
                  <a:cxn ang="0">
                    <a:pos x="76" y="156"/>
                  </a:cxn>
                  <a:cxn ang="0">
                    <a:pos x="49" y="152"/>
                  </a:cxn>
                  <a:cxn ang="0">
                    <a:pos x="28" y="148"/>
                  </a:cxn>
                  <a:cxn ang="0">
                    <a:pos x="13" y="145"/>
                  </a:cxn>
                  <a:cxn ang="0">
                    <a:pos x="4" y="144"/>
                  </a:cxn>
                  <a:cxn ang="0">
                    <a:pos x="3" y="137"/>
                  </a:cxn>
                  <a:cxn ang="0">
                    <a:pos x="2" y="130"/>
                  </a:cxn>
                  <a:cxn ang="0">
                    <a:pos x="1" y="123"/>
                  </a:cxn>
                  <a:cxn ang="0">
                    <a:pos x="0" y="117"/>
                  </a:cxn>
                  <a:cxn ang="0">
                    <a:pos x="11" y="109"/>
                  </a:cxn>
                  <a:cxn ang="0">
                    <a:pos x="32" y="95"/>
                  </a:cxn>
                  <a:cxn ang="0">
                    <a:pos x="59" y="77"/>
                  </a:cxn>
                  <a:cxn ang="0">
                    <a:pos x="89" y="56"/>
                  </a:cxn>
                  <a:cxn ang="0">
                    <a:pos x="117" y="37"/>
                  </a:cxn>
                  <a:cxn ang="0">
                    <a:pos x="144" y="19"/>
                  </a:cxn>
                  <a:cxn ang="0">
                    <a:pos x="162" y="6"/>
                  </a:cxn>
                  <a:cxn ang="0">
                    <a:pos x="171" y="0"/>
                  </a:cxn>
                </a:cxnLst>
                <a:rect l="0" t="0" r="r" b="b"/>
                <a:pathLst>
                  <a:path w="581" h="220">
                    <a:moveTo>
                      <a:pt x="171" y="0"/>
                    </a:moveTo>
                    <a:lnTo>
                      <a:pt x="177" y="1"/>
                    </a:lnTo>
                    <a:lnTo>
                      <a:pt x="191" y="2"/>
                    </a:lnTo>
                    <a:lnTo>
                      <a:pt x="212" y="4"/>
                    </a:lnTo>
                    <a:lnTo>
                      <a:pt x="237" y="8"/>
                    </a:lnTo>
                    <a:lnTo>
                      <a:pt x="267" y="11"/>
                    </a:lnTo>
                    <a:lnTo>
                      <a:pt x="299" y="16"/>
                    </a:lnTo>
                    <a:lnTo>
                      <a:pt x="335" y="20"/>
                    </a:lnTo>
                    <a:lnTo>
                      <a:pt x="372" y="25"/>
                    </a:lnTo>
                    <a:lnTo>
                      <a:pt x="408" y="30"/>
                    </a:lnTo>
                    <a:lnTo>
                      <a:pt x="443" y="34"/>
                    </a:lnTo>
                    <a:lnTo>
                      <a:pt x="478" y="38"/>
                    </a:lnTo>
                    <a:lnTo>
                      <a:pt x="509" y="42"/>
                    </a:lnTo>
                    <a:lnTo>
                      <a:pt x="535" y="46"/>
                    </a:lnTo>
                    <a:lnTo>
                      <a:pt x="557" y="48"/>
                    </a:lnTo>
                    <a:lnTo>
                      <a:pt x="572" y="50"/>
                    </a:lnTo>
                    <a:lnTo>
                      <a:pt x="581" y="52"/>
                    </a:lnTo>
                    <a:lnTo>
                      <a:pt x="581" y="57"/>
                    </a:lnTo>
                    <a:lnTo>
                      <a:pt x="581" y="62"/>
                    </a:lnTo>
                    <a:lnTo>
                      <a:pt x="581" y="65"/>
                    </a:lnTo>
                    <a:lnTo>
                      <a:pt x="581" y="70"/>
                    </a:lnTo>
                    <a:lnTo>
                      <a:pt x="572" y="79"/>
                    </a:lnTo>
                    <a:lnTo>
                      <a:pt x="554" y="96"/>
                    </a:lnTo>
                    <a:lnTo>
                      <a:pt x="530" y="120"/>
                    </a:lnTo>
                    <a:lnTo>
                      <a:pt x="501" y="145"/>
                    </a:lnTo>
                    <a:lnTo>
                      <a:pt x="473" y="170"/>
                    </a:lnTo>
                    <a:lnTo>
                      <a:pt x="448" y="193"/>
                    </a:lnTo>
                    <a:lnTo>
                      <a:pt x="428" y="211"/>
                    </a:lnTo>
                    <a:lnTo>
                      <a:pt x="419" y="220"/>
                    </a:lnTo>
                    <a:lnTo>
                      <a:pt x="412" y="219"/>
                    </a:lnTo>
                    <a:lnTo>
                      <a:pt x="398" y="216"/>
                    </a:lnTo>
                    <a:lnTo>
                      <a:pt x="376" y="212"/>
                    </a:lnTo>
                    <a:lnTo>
                      <a:pt x="351" y="207"/>
                    </a:lnTo>
                    <a:lnTo>
                      <a:pt x="320" y="201"/>
                    </a:lnTo>
                    <a:lnTo>
                      <a:pt x="287" y="196"/>
                    </a:lnTo>
                    <a:lnTo>
                      <a:pt x="251" y="189"/>
                    </a:lnTo>
                    <a:lnTo>
                      <a:pt x="214" y="182"/>
                    </a:lnTo>
                    <a:lnTo>
                      <a:pt x="177" y="175"/>
                    </a:lnTo>
                    <a:lnTo>
                      <a:pt x="140" y="169"/>
                    </a:lnTo>
                    <a:lnTo>
                      <a:pt x="107" y="162"/>
                    </a:lnTo>
                    <a:lnTo>
                      <a:pt x="76" y="156"/>
                    </a:lnTo>
                    <a:lnTo>
                      <a:pt x="49" y="152"/>
                    </a:lnTo>
                    <a:lnTo>
                      <a:pt x="28" y="148"/>
                    </a:lnTo>
                    <a:lnTo>
                      <a:pt x="13" y="145"/>
                    </a:lnTo>
                    <a:lnTo>
                      <a:pt x="4" y="144"/>
                    </a:lnTo>
                    <a:lnTo>
                      <a:pt x="3" y="137"/>
                    </a:lnTo>
                    <a:lnTo>
                      <a:pt x="2" y="130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11" y="109"/>
                    </a:lnTo>
                    <a:lnTo>
                      <a:pt x="32" y="95"/>
                    </a:lnTo>
                    <a:lnTo>
                      <a:pt x="59" y="77"/>
                    </a:lnTo>
                    <a:lnTo>
                      <a:pt x="89" y="56"/>
                    </a:lnTo>
                    <a:lnTo>
                      <a:pt x="117" y="37"/>
                    </a:lnTo>
                    <a:lnTo>
                      <a:pt x="144" y="19"/>
                    </a:lnTo>
                    <a:lnTo>
                      <a:pt x="162" y="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590" y="2186"/>
                <a:ext cx="115" cy="16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02"/>
                  </a:cxn>
                  <a:cxn ang="0">
                    <a:pos x="232" y="339"/>
                  </a:cxn>
                  <a:cxn ang="0">
                    <a:pos x="232" y="32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32" h="339">
                    <a:moveTo>
                      <a:pt x="0" y="19"/>
                    </a:moveTo>
                    <a:lnTo>
                      <a:pt x="0" y="302"/>
                    </a:lnTo>
                    <a:lnTo>
                      <a:pt x="232" y="339"/>
                    </a:lnTo>
                    <a:lnTo>
                      <a:pt x="232" y="3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605" y="2204"/>
                <a:ext cx="8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"/>
                  </a:cxn>
                  <a:cxn ang="0">
                    <a:pos x="36" y="5"/>
                  </a:cxn>
                  <a:cxn ang="0">
                    <a:pos x="60" y="8"/>
                  </a:cxn>
                  <a:cxn ang="0">
                    <a:pos x="88" y="12"/>
                  </a:cxn>
                  <a:cxn ang="0">
                    <a:pos x="113" y="15"/>
                  </a:cxn>
                  <a:cxn ang="0">
                    <a:pos x="137" y="18"/>
                  </a:cxn>
                  <a:cxn ang="0">
                    <a:pos x="157" y="21"/>
                  </a:cxn>
                  <a:cxn ang="0">
                    <a:pos x="168" y="23"/>
                  </a:cxn>
                  <a:cxn ang="0">
                    <a:pos x="168" y="66"/>
                  </a:cxn>
                  <a:cxn ang="0">
                    <a:pos x="168" y="141"/>
                  </a:cxn>
                  <a:cxn ang="0">
                    <a:pos x="168" y="217"/>
                  </a:cxn>
                  <a:cxn ang="0">
                    <a:pos x="168" y="264"/>
                  </a:cxn>
                  <a:cxn ang="0">
                    <a:pos x="155" y="261"/>
                  </a:cxn>
                  <a:cxn ang="0">
                    <a:pos x="134" y="259"/>
                  </a:cxn>
                  <a:cxn ang="0">
                    <a:pos x="109" y="256"/>
                  </a:cxn>
                  <a:cxn ang="0">
                    <a:pos x="82" y="251"/>
                  </a:cxn>
                  <a:cxn ang="0">
                    <a:pos x="56" y="246"/>
                  </a:cxn>
                  <a:cxn ang="0">
                    <a:pos x="31" y="243"/>
                  </a:cxn>
                  <a:cxn ang="0">
                    <a:pos x="13" y="241"/>
                  </a:cxn>
                  <a:cxn ang="0">
                    <a:pos x="0" y="238"/>
                  </a:cxn>
                  <a:cxn ang="0">
                    <a:pos x="0" y="196"/>
                  </a:cxn>
                  <a:cxn ang="0">
                    <a:pos x="0" y="122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168" h="264">
                    <a:moveTo>
                      <a:pt x="0" y="0"/>
                    </a:moveTo>
                    <a:lnTo>
                      <a:pt x="15" y="2"/>
                    </a:lnTo>
                    <a:lnTo>
                      <a:pt x="36" y="5"/>
                    </a:lnTo>
                    <a:lnTo>
                      <a:pt x="60" y="8"/>
                    </a:lnTo>
                    <a:lnTo>
                      <a:pt x="88" y="12"/>
                    </a:lnTo>
                    <a:lnTo>
                      <a:pt x="113" y="15"/>
                    </a:lnTo>
                    <a:lnTo>
                      <a:pt x="137" y="18"/>
                    </a:lnTo>
                    <a:lnTo>
                      <a:pt x="157" y="21"/>
                    </a:lnTo>
                    <a:lnTo>
                      <a:pt x="168" y="23"/>
                    </a:lnTo>
                    <a:lnTo>
                      <a:pt x="168" y="66"/>
                    </a:lnTo>
                    <a:lnTo>
                      <a:pt x="168" y="141"/>
                    </a:lnTo>
                    <a:lnTo>
                      <a:pt x="168" y="217"/>
                    </a:lnTo>
                    <a:lnTo>
                      <a:pt x="168" y="264"/>
                    </a:lnTo>
                    <a:lnTo>
                      <a:pt x="155" y="261"/>
                    </a:lnTo>
                    <a:lnTo>
                      <a:pt x="134" y="259"/>
                    </a:lnTo>
                    <a:lnTo>
                      <a:pt x="109" y="256"/>
                    </a:lnTo>
                    <a:lnTo>
                      <a:pt x="82" y="251"/>
                    </a:lnTo>
                    <a:lnTo>
                      <a:pt x="56" y="246"/>
                    </a:lnTo>
                    <a:lnTo>
                      <a:pt x="31" y="243"/>
                    </a:lnTo>
                    <a:lnTo>
                      <a:pt x="13" y="241"/>
                    </a:lnTo>
                    <a:lnTo>
                      <a:pt x="0" y="238"/>
                    </a:lnTo>
                    <a:lnTo>
                      <a:pt x="0" y="196"/>
                    </a:lnTo>
                    <a:lnTo>
                      <a:pt x="0" y="122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1022" y="2206"/>
                <a:ext cx="114" cy="114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39" y="60"/>
                  </a:cxn>
                  <a:cxn ang="0">
                    <a:pos x="29" y="73"/>
                  </a:cxn>
                  <a:cxn ang="0">
                    <a:pos x="21" y="86"/>
                  </a:cxn>
                  <a:cxn ang="0">
                    <a:pos x="14" y="98"/>
                  </a:cxn>
                  <a:cxn ang="0">
                    <a:pos x="8" y="112"/>
                  </a:cxn>
                  <a:cxn ang="0">
                    <a:pos x="3" y="126"/>
                  </a:cxn>
                  <a:cxn ang="0">
                    <a:pos x="1" y="14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1" y="169"/>
                  </a:cxn>
                  <a:cxn ang="0">
                    <a:pos x="5" y="182"/>
                  </a:cxn>
                  <a:cxn ang="0">
                    <a:pos x="12" y="195"/>
                  </a:cxn>
                  <a:cxn ang="0">
                    <a:pos x="20" y="207"/>
                  </a:cxn>
                  <a:cxn ang="0">
                    <a:pos x="35" y="218"/>
                  </a:cxn>
                  <a:cxn ang="0">
                    <a:pos x="53" y="225"/>
                  </a:cxn>
                  <a:cxn ang="0">
                    <a:pos x="73" y="229"/>
                  </a:cxn>
                  <a:cxn ang="0">
                    <a:pos x="93" y="226"/>
                  </a:cxn>
                  <a:cxn ang="0">
                    <a:pos x="115" y="220"/>
                  </a:cxn>
                  <a:cxn ang="0">
                    <a:pos x="137" y="211"/>
                  </a:cxn>
                  <a:cxn ang="0">
                    <a:pos x="158" y="197"/>
                  </a:cxn>
                  <a:cxn ang="0">
                    <a:pos x="179" y="180"/>
                  </a:cxn>
                  <a:cxn ang="0">
                    <a:pos x="197" y="161"/>
                  </a:cxn>
                  <a:cxn ang="0">
                    <a:pos x="211" y="139"/>
                  </a:cxn>
                  <a:cxn ang="0">
                    <a:pos x="221" y="117"/>
                  </a:cxn>
                  <a:cxn ang="0">
                    <a:pos x="227" y="96"/>
                  </a:cxn>
                  <a:cxn ang="0">
                    <a:pos x="229" y="75"/>
                  </a:cxn>
                  <a:cxn ang="0">
                    <a:pos x="227" y="56"/>
                  </a:cxn>
                  <a:cxn ang="0">
                    <a:pos x="220" y="37"/>
                  </a:cxn>
                  <a:cxn ang="0">
                    <a:pos x="208" y="22"/>
                  </a:cxn>
                  <a:cxn ang="0">
                    <a:pos x="193" y="11"/>
                  </a:cxn>
                  <a:cxn ang="0">
                    <a:pos x="176" y="4"/>
                  </a:cxn>
                  <a:cxn ang="0">
                    <a:pos x="157" y="0"/>
                  </a:cxn>
                  <a:cxn ang="0">
                    <a:pos x="136" y="3"/>
                  </a:cxn>
                  <a:cxn ang="0">
                    <a:pos x="114" y="9"/>
                  </a:cxn>
                  <a:cxn ang="0">
                    <a:pos x="92" y="18"/>
                  </a:cxn>
                  <a:cxn ang="0">
                    <a:pos x="70" y="32"/>
                  </a:cxn>
                  <a:cxn ang="0">
                    <a:pos x="50" y="49"/>
                  </a:cxn>
                </a:cxnLst>
                <a:rect l="0" t="0" r="r" b="b"/>
                <a:pathLst>
                  <a:path w="229" h="229">
                    <a:moveTo>
                      <a:pt x="50" y="49"/>
                    </a:moveTo>
                    <a:lnTo>
                      <a:pt x="39" y="60"/>
                    </a:lnTo>
                    <a:lnTo>
                      <a:pt x="29" y="73"/>
                    </a:lnTo>
                    <a:lnTo>
                      <a:pt x="21" y="86"/>
                    </a:lnTo>
                    <a:lnTo>
                      <a:pt x="14" y="98"/>
                    </a:lnTo>
                    <a:lnTo>
                      <a:pt x="8" y="112"/>
                    </a:lnTo>
                    <a:lnTo>
                      <a:pt x="3" y="126"/>
                    </a:lnTo>
                    <a:lnTo>
                      <a:pt x="1" y="14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5" y="182"/>
                    </a:lnTo>
                    <a:lnTo>
                      <a:pt x="12" y="195"/>
                    </a:lnTo>
                    <a:lnTo>
                      <a:pt x="20" y="207"/>
                    </a:lnTo>
                    <a:lnTo>
                      <a:pt x="35" y="218"/>
                    </a:lnTo>
                    <a:lnTo>
                      <a:pt x="53" y="225"/>
                    </a:lnTo>
                    <a:lnTo>
                      <a:pt x="73" y="229"/>
                    </a:lnTo>
                    <a:lnTo>
                      <a:pt x="93" y="226"/>
                    </a:lnTo>
                    <a:lnTo>
                      <a:pt x="115" y="220"/>
                    </a:lnTo>
                    <a:lnTo>
                      <a:pt x="137" y="211"/>
                    </a:lnTo>
                    <a:lnTo>
                      <a:pt x="158" y="197"/>
                    </a:lnTo>
                    <a:lnTo>
                      <a:pt x="179" y="180"/>
                    </a:lnTo>
                    <a:lnTo>
                      <a:pt x="197" y="161"/>
                    </a:lnTo>
                    <a:lnTo>
                      <a:pt x="211" y="139"/>
                    </a:lnTo>
                    <a:lnTo>
                      <a:pt x="221" y="117"/>
                    </a:lnTo>
                    <a:lnTo>
                      <a:pt x="227" y="96"/>
                    </a:lnTo>
                    <a:lnTo>
                      <a:pt x="229" y="75"/>
                    </a:lnTo>
                    <a:lnTo>
                      <a:pt x="227" y="56"/>
                    </a:lnTo>
                    <a:lnTo>
                      <a:pt x="220" y="37"/>
                    </a:lnTo>
                    <a:lnTo>
                      <a:pt x="208" y="22"/>
                    </a:lnTo>
                    <a:lnTo>
                      <a:pt x="193" y="11"/>
                    </a:lnTo>
                    <a:lnTo>
                      <a:pt x="176" y="4"/>
                    </a:lnTo>
                    <a:lnTo>
                      <a:pt x="157" y="0"/>
                    </a:lnTo>
                    <a:lnTo>
                      <a:pt x="136" y="3"/>
                    </a:lnTo>
                    <a:lnTo>
                      <a:pt x="114" y="9"/>
                    </a:lnTo>
                    <a:lnTo>
                      <a:pt x="92" y="18"/>
                    </a:lnTo>
                    <a:lnTo>
                      <a:pt x="70" y="32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1038" y="2222"/>
                <a:ext cx="82" cy="82"/>
              </a:xfrm>
              <a:custGeom>
                <a:avLst/>
                <a:gdLst/>
                <a:ahLst/>
                <a:cxnLst>
                  <a:cxn ang="0">
                    <a:pos x="11" y="151"/>
                  </a:cxn>
                  <a:cxn ang="0">
                    <a:pos x="5" y="144"/>
                  </a:cxn>
                  <a:cxn ang="0">
                    <a:pos x="3" y="134"/>
                  </a:cxn>
                  <a:cxn ang="0">
                    <a:pos x="0" y="126"/>
                  </a:cxn>
                  <a:cxn ang="0">
                    <a:pos x="0" y="119"/>
                  </a:cxn>
                  <a:cxn ang="0">
                    <a:pos x="1" y="109"/>
                  </a:cxn>
                  <a:cxn ang="0">
                    <a:pos x="3" y="99"/>
                  </a:cxn>
                  <a:cxn ang="0">
                    <a:pos x="6" y="88"/>
                  </a:cxn>
                  <a:cxn ang="0">
                    <a:pos x="11" y="78"/>
                  </a:cxn>
                  <a:cxn ang="0">
                    <a:pos x="16" y="68"/>
                  </a:cxn>
                  <a:cxn ang="0">
                    <a:pos x="23" y="58"/>
                  </a:cxn>
                  <a:cxn ang="0">
                    <a:pos x="31" y="48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56" y="26"/>
                  </a:cxn>
                  <a:cxn ang="0">
                    <a:pos x="72" y="16"/>
                  </a:cxn>
                  <a:cxn ang="0">
                    <a:pos x="88" y="8"/>
                  </a:cxn>
                  <a:cxn ang="0">
                    <a:pos x="104" y="2"/>
                  </a:cxn>
                  <a:cxn ang="0">
                    <a:pos x="119" y="0"/>
                  </a:cxn>
                  <a:cxn ang="0">
                    <a:pos x="132" y="1"/>
                  </a:cxn>
                  <a:cxn ang="0">
                    <a:pos x="144" y="4"/>
                  </a:cxn>
                  <a:cxn ang="0">
                    <a:pos x="153" y="11"/>
                  </a:cxn>
                  <a:cxn ang="0">
                    <a:pos x="160" y="22"/>
                  </a:cxn>
                  <a:cxn ang="0">
                    <a:pos x="164" y="33"/>
                  </a:cxn>
                  <a:cxn ang="0">
                    <a:pos x="165" y="47"/>
                  </a:cxn>
                  <a:cxn ang="0">
                    <a:pos x="161" y="62"/>
                  </a:cxn>
                  <a:cxn ang="0">
                    <a:pos x="157" y="78"/>
                  </a:cxn>
                  <a:cxn ang="0">
                    <a:pos x="149" y="94"/>
                  </a:cxn>
                  <a:cxn ang="0">
                    <a:pos x="137" y="109"/>
                  </a:cxn>
                  <a:cxn ang="0">
                    <a:pos x="125" y="124"/>
                  </a:cxn>
                  <a:cxn ang="0">
                    <a:pos x="110" y="137"/>
                  </a:cxn>
                  <a:cxn ang="0">
                    <a:pos x="94" y="147"/>
                  </a:cxn>
                  <a:cxn ang="0">
                    <a:pos x="77" y="155"/>
                  </a:cxn>
                  <a:cxn ang="0">
                    <a:pos x="61" y="161"/>
                  </a:cxn>
                  <a:cxn ang="0">
                    <a:pos x="46" y="163"/>
                  </a:cxn>
                  <a:cxn ang="0">
                    <a:pos x="33" y="162"/>
                  </a:cxn>
                  <a:cxn ang="0">
                    <a:pos x="21" y="158"/>
                  </a:cxn>
                  <a:cxn ang="0">
                    <a:pos x="11" y="151"/>
                  </a:cxn>
                </a:cxnLst>
                <a:rect l="0" t="0" r="r" b="b"/>
                <a:pathLst>
                  <a:path w="165" h="163">
                    <a:moveTo>
                      <a:pt x="11" y="151"/>
                    </a:moveTo>
                    <a:lnTo>
                      <a:pt x="5" y="144"/>
                    </a:lnTo>
                    <a:lnTo>
                      <a:pt x="3" y="134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1" y="109"/>
                    </a:lnTo>
                    <a:lnTo>
                      <a:pt x="3" y="99"/>
                    </a:lnTo>
                    <a:lnTo>
                      <a:pt x="6" y="88"/>
                    </a:lnTo>
                    <a:lnTo>
                      <a:pt x="11" y="78"/>
                    </a:lnTo>
                    <a:lnTo>
                      <a:pt x="16" y="68"/>
                    </a:lnTo>
                    <a:lnTo>
                      <a:pt x="23" y="58"/>
                    </a:lnTo>
                    <a:lnTo>
                      <a:pt x="31" y="48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56" y="26"/>
                    </a:lnTo>
                    <a:lnTo>
                      <a:pt x="72" y="16"/>
                    </a:lnTo>
                    <a:lnTo>
                      <a:pt x="88" y="8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2" y="1"/>
                    </a:lnTo>
                    <a:lnTo>
                      <a:pt x="144" y="4"/>
                    </a:lnTo>
                    <a:lnTo>
                      <a:pt x="153" y="11"/>
                    </a:lnTo>
                    <a:lnTo>
                      <a:pt x="160" y="22"/>
                    </a:lnTo>
                    <a:lnTo>
                      <a:pt x="164" y="33"/>
                    </a:lnTo>
                    <a:lnTo>
                      <a:pt x="165" y="47"/>
                    </a:lnTo>
                    <a:lnTo>
                      <a:pt x="161" y="62"/>
                    </a:lnTo>
                    <a:lnTo>
                      <a:pt x="157" y="78"/>
                    </a:lnTo>
                    <a:lnTo>
                      <a:pt x="149" y="94"/>
                    </a:lnTo>
                    <a:lnTo>
                      <a:pt x="137" y="109"/>
                    </a:lnTo>
                    <a:lnTo>
                      <a:pt x="125" y="124"/>
                    </a:lnTo>
                    <a:lnTo>
                      <a:pt x="110" y="137"/>
                    </a:lnTo>
                    <a:lnTo>
                      <a:pt x="94" y="147"/>
                    </a:lnTo>
                    <a:lnTo>
                      <a:pt x="77" y="155"/>
                    </a:lnTo>
                    <a:lnTo>
                      <a:pt x="61" y="161"/>
                    </a:lnTo>
                    <a:lnTo>
                      <a:pt x="46" y="163"/>
                    </a:lnTo>
                    <a:lnTo>
                      <a:pt x="33" y="162"/>
                    </a:lnTo>
                    <a:lnTo>
                      <a:pt x="21" y="158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1046" y="223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1083" y="1849"/>
                <a:ext cx="157" cy="38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6"/>
                  </a:cxn>
                  <a:cxn ang="0">
                    <a:pos x="12" y="31"/>
                  </a:cxn>
                  <a:cxn ang="0">
                    <a:pos x="32" y="44"/>
                  </a:cxn>
                  <a:cxn ang="0">
                    <a:pos x="68" y="67"/>
                  </a:cxn>
                  <a:cxn ang="0">
                    <a:pos x="113" y="101"/>
                  </a:cxn>
                  <a:cxn ang="0">
                    <a:pos x="163" y="144"/>
                  </a:cxn>
                  <a:cxn ang="0">
                    <a:pos x="209" y="196"/>
                  </a:cxn>
                  <a:cxn ang="0">
                    <a:pos x="248" y="257"/>
                  </a:cxn>
                  <a:cxn ang="0">
                    <a:pos x="273" y="325"/>
                  </a:cxn>
                  <a:cxn ang="0">
                    <a:pos x="281" y="385"/>
                  </a:cxn>
                  <a:cxn ang="0">
                    <a:pos x="278" y="431"/>
                  </a:cxn>
                  <a:cxn ang="0">
                    <a:pos x="267" y="477"/>
                  </a:cxn>
                  <a:cxn ang="0">
                    <a:pos x="248" y="524"/>
                  </a:cxn>
                  <a:cxn ang="0">
                    <a:pos x="221" y="571"/>
                  </a:cxn>
                  <a:cxn ang="0">
                    <a:pos x="186" y="618"/>
                  </a:cxn>
                  <a:cxn ang="0">
                    <a:pos x="143" y="665"/>
                  </a:cxn>
                  <a:cxn ang="0">
                    <a:pos x="92" y="712"/>
                  </a:cxn>
                  <a:cxn ang="0">
                    <a:pos x="60" y="740"/>
                  </a:cxn>
                  <a:cxn ang="0">
                    <a:pos x="59" y="751"/>
                  </a:cxn>
                  <a:cxn ang="0">
                    <a:pos x="66" y="762"/>
                  </a:cxn>
                  <a:cxn ang="0">
                    <a:pos x="79" y="763"/>
                  </a:cxn>
                  <a:cxn ang="0">
                    <a:pos x="114" y="734"/>
                  </a:cxn>
                  <a:cxn ang="0">
                    <a:pos x="167" y="685"/>
                  </a:cxn>
                  <a:cxn ang="0">
                    <a:pos x="213" y="635"/>
                  </a:cxn>
                  <a:cxn ang="0">
                    <a:pos x="250" y="584"/>
                  </a:cxn>
                  <a:cxn ang="0">
                    <a:pos x="279" y="535"/>
                  </a:cxn>
                  <a:cxn ang="0">
                    <a:pos x="299" y="484"/>
                  </a:cxn>
                  <a:cxn ang="0">
                    <a:pos x="310" y="433"/>
                  </a:cxn>
                  <a:cxn ang="0">
                    <a:pos x="314" y="384"/>
                  </a:cxn>
                  <a:cxn ang="0">
                    <a:pos x="305" y="318"/>
                  </a:cxn>
                  <a:cxn ang="0">
                    <a:pos x="278" y="245"/>
                  </a:cxn>
                  <a:cxn ang="0">
                    <a:pos x="237" y="180"/>
                  </a:cxn>
                  <a:cxn ang="0">
                    <a:pos x="189" y="125"/>
                  </a:cxn>
                  <a:cxn ang="0">
                    <a:pos x="137" y="79"/>
                  </a:cxn>
                  <a:cxn ang="0">
                    <a:pos x="90" y="43"/>
                  </a:cxn>
                  <a:cxn ang="0">
                    <a:pos x="52" y="18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6" y="4"/>
                  </a:cxn>
                </a:cxnLst>
                <a:rect l="0" t="0" r="r" b="b"/>
                <a:pathLst>
                  <a:path w="314" h="763">
                    <a:moveTo>
                      <a:pt x="1" y="8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1"/>
                    </a:lnTo>
                    <a:lnTo>
                      <a:pt x="20" y="36"/>
                    </a:lnTo>
                    <a:lnTo>
                      <a:pt x="32" y="44"/>
                    </a:lnTo>
                    <a:lnTo>
                      <a:pt x="50" y="55"/>
                    </a:lnTo>
                    <a:lnTo>
                      <a:pt x="68" y="67"/>
                    </a:lnTo>
                    <a:lnTo>
                      <a:pt x="90" y="82"/>
                    </a:lnTo>
                    <a:lnTo>
                      <a:pt x="113" y="101"/>
                    </a:lnTo>
                    <a:lnTo>
                      <a:pt x="137" y="121"/>
                    </a:lnTo>
                    <a:lnTo>
                      <a:pt x="163" y="144"/>
                    </a:lnTo>
                    <a:lnTo>
                      <a:pt x="186" y="169"/>
                    </a:lnTo>
                    <a:lnTo>
                      <a:pt x="209" y="196"/>
                    </a:lnTo>
                    <a:lnTo>
                      <a:pt x="229" y="225"/>
                    </a:lnTo>
                    <a:lnTo>
                      <a:pt x="248" y="257"/>
                    </a:lnTo>
                    <a:lnTo>
                      <a:pt x="263" y="289"/>
                    </a:lnTo>
                    <a:lnTo>
                      <a:pt x="273" y="325"/>
                    </a:lnTo>
                    <a:lnTo>
                      <a:pt x="280" y="362"/>
                    </a:lnTo>
                    <a:lnTo>
                      <a:pt x="281" y="385"/>
                    </a:lnTo>
                    <a:lnTo>
                      <a:pt x="281" y="408"/>
                    </a:lnTo>
                    <a:lnTo>
                      <a:pt x="278" y="431"/>
                    </a:lnTo>
                    <a:lnTo>
                      <a:pt x="273" y="454"/>
                    </a:lnTo>
                    <a:lnTo>
                      <a:pt x="267" y="477"/>
                    </a:lnTo>
                    <a:lnTo>
                      <a:pt x="258" y="500"/>
                    </a:lnTo>
                    <a:lnTo>
                      <a:pt x="248" y="524"/>
                    </a:lnTo>
                    <a:lnTo>
                      <a:pt x="235" y="547"/>
                    </a:lnTo>
                    <a:lnTo>
                      <a:pt x="221" y="571"/>
                    </a:lnTo>
                    <a:lnTo>
                      <a:pt x="204" y="595"/>
                    </a:lnTo>
                    <a:lnTo>
                      <a:pt x="186" y="618"/>
                    </a:lnTo>
                    <a:lnTo>
                      <a:pt x="166" y="641"/>
                    </a:lnTo>
                    <a:lnTo>
                      <a:pt x="143" y="665"/>
                    </a:lnTo>
                    <a:lnTo>
                      <a:pt x="119" y="688"/>
                    </a:lnTo>
                    <a:lnTo>
                      <a:pt x="92" y="712"/>
                    </a:lnTo>
                    <a:lnTo>
                      <a:pt x="65" y="735"/>
                    </a:lnTo>
                    <a:lnTo>
                      <a:pt x="60" y="740"/>
                    </a:lnTo>
                    <a:lnTo>
                      <a:pt x="59" y="746"/>
                    </a:lnTo>
                    <a:lnTo>
                      <a:pt x="59" y="751"/>
                    </a:lnTo>
                    <a:lnTo>
                      <a:pt x="61" y="757"/>
                    </a:lnTo>
                    <a:lnTo>
                      <a:pt x="66" y="762"/>
                    </a:lnTo>
                    <a:lnTo>
                      <a:pt x="73" y="763"/>
                    </a:lnTo>
                    <a:lnTo>
                      <a:pt x="79" y="763"/>
                    </a:lnTo>
                    <a:lnTo>
                      <a:pt x="84" y="759"/>
                    </a:lnTo>
                    <a:lnTo>
                      <a:pt x="114" y="734"/>
                    </a:lnTo>
                    <a:lnTo>
                      <a:pt x="142" y="710"/>
                    </a:lnTo>
                    <a:lnTo>
                      <a:pt x="167" y="685"/>
                    </a:lnTo>
                    <a:lnTo>
                      <a:pt x="191" y="659"/>
                    </a:lnTo>
                    <a:lnTo>
                      <a:pt x="213" y="635"/>
                    </a:lnTo>
                    <a:lnTo>
                      <a:pt x="233" y="610"/>
                    </a:lnTo>
                    <a:lnTo>
                      <a:pt x="250" y="584"/>
                    </a:lnTo>
                    <a:lnTo>
                      <a:pt x="265" y="559"/>
                    </a:lnTo>
                    <a:lnTo>
                      <a:pt x="279" y="535"/>
                    </a:lnTo>
                    <a:lnTo>
                      <a:pt x="289" y="509"/>
                    </a:lnTo>
                    <a:lnTo>
                      <a:pt x="299" y="484"/>
                    </a:lnTo>
                    <a:lnTo>
                      <a:pt x="305" y="459"/>
                    </a:lnTo>
                    <a:lnTo>
                      <a:pt x="310" y="433"/>
                    </a:lnTo>
                    <a:lnTo>
                      <a:pt x="314" y="409"/>
                    </a:lnTo>
                    <a:lnTo>
                      <a:pt x="314" y="384"/>
                    </a:lnTo>
                    <a:lnTo>
                      <a:pt x="312" y="359"/>
                    </a:lnTo>
                    <a:lnTo>
                      <a:pt x="305" y="318"/>
                    </a:lnTo>
                    <a:lnTo>
                      <a:pt x="294" y="280"/>
                    </a:lnTo>
                    <a:lnTo>
                      <a:pt x="278" y="245"/>
                    </a:lnTo>
                    <a:lnTo>
                      <a:pt x="259" y="211"/>
                    </a:lnTo>
                    <a:lnTo>
                      <a:pt x="237" y="180"/>
                    </a:lnTo>
                    <a:lnTo>
                      <a:pt x="213" y="151"/>
                    </a:lnTo>
                    <a:lnTo>
                      <a:pt x="189" y="125"/>
                    </a:lnTo>
                    <a:lnTo>
                      <a:pt x="163" y="101"/>
                    </a:lnTo>
                    <a:lnTo>
                      <a:pt x="137" y="79"/>
                    </a:lnTo>
                    <a:lnTo>
                      <a:pt x="113" y="59"/>
                    </a:lnTo>
                    <a:lnTo>
                      <a:pt x="90" y="43"/>
                    </a:lnTo>
                    <a:lnTo>
                      <a:pt x="69" y="29"/>
                    </a:lnTo>
                    <a:lnTo>
                      <a:pt x="52" y="18"/>
                    </a:lnTo>
                    <a:lnTo>
                      <a:pt x="38" y="10"/>
                    </a:lnTo>
                    <a:lnTo>
                      <a:pt x="28" y="4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1055" y="2198"/>
                <a:ext cx="100" cy="80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9" y="44"/>
                  </a:cxn>
                  <a:cxn ang="0">
                    <a:pos x="1" y="60"/>
                  </a:cxn>
                  <a:cxn ang="0">
                    <a:pos x="0" y="80"/>
                  </a:cxn>
                  <a:cxn ang="0">
                    <a:pos x="3" y="94"/>
                  </a:cxn>
                  <a:cxn ang="0">
                    <a:pos x="7" y="97"/>
                  </a:cxn>
                  <a:cxn ang="0">
                    <a:pos x="15" y="105"/>
                  </a:cxn>
                  <a:cxn ang="0">
                    <a:pos x="26" y="112"/>
                  </a:cxn>
                  <a:cxn ang="0">
                    <a:pos x="37" y="116"/>
                  </a:cxn>
                  <a:cxn ang="0">
                    <a:pos x="47" y="114"/>
                  </a:cxn>
                  <a:cxn ang="0">
                    <a:pos x="58" y="112"/>
                  </a:cxn>
                  <a:cxn ang="0">
                    <a:pos x="64" y="113"/>
                  </a:cxn>
                  <a:cxn ang="0">
                    <a:pos x="67" y="121"/>
                  </a:cxn>
                  <a:cxn ang="0">
                    <a:pos x="67" y="132"/>
                  </a:cxn>
                  <a:cxn ang="0">
                    <a:pos x="71" y="137"/>
                  </a:cxn>
                  <a:cxn ang="0">
                    <a:pos x="78" y="145"/>
                  </a:cxn>
                  <a:cxn ang="0">
                    <a:pos x="90" y="154"/>
                  </a:cxn>
                  <a:cxn ang="0">
                    <a:pos x="106" y="159"/>
                  </a:cxn>
                  <a:cxn ang="0">
                    <a:pos x="120" y="160"/>
                  </a:cxn>
                  <a:cxn ang="0">
                    <a:pos x="130" y="158"/>
                  </a:cxn>
                  <a:cxn ang="0">
                    <a:pos x="140" y="152"/>
                  </a:cxn>
                  <a:cxn ang="0">
                    <a:pos x="153" y="143"/>
                  </a:cxn>
                  <a:cxn ang="0">
                    <a:pos x="174" y="119"/>
                  </a:cxn>
                  <a:cxn ang="0">
                    <a:pos x="191" y="97"/>
                  </a:cxn>
                  <a:cxn ang="0">
                    <a:pos x="198" y="73"/>
                  </a:cxn>
                  <a:cxn ang="0">
                    <a:pos x="195" y="59"/>
                  </a:cxn>
                  <a:cxn ang="0">
                    <a:pos x="185" y="44"/>
                  </a:cxn>
                  <a:cxn ang="0">
                    <a:pos x="170" y="28"/>
                  </a:cxn>
                  <a:cxn ang="0">
                    <a:pos x="149" y="10"/>
                  </a:cxn>
                  <a:cxn ang="0">
                    <a:pos x="142" y="6"/>
                  </a:cxn>
                  <a:cxn ang="0">
                    <a:pos x="122" y="3"/>
                  </a:cxn>
                  <a:cxn ang="0">
                    <a:pos x="92" y="0"/>
                  </a:cxn>
                  <a:cxn ang="0">
                    <a:pos x="59" y="4"/>
                  </a:cxn>
                  <a:cxn ang="0">
                    <a:pos x="31" y="19"/>
                  </a:cxn>
                </a:cxnLst>
                <a:rect l="0" t="0" r="r" b="b"/>
                <a:pathLst>
                  <a:path w="198" h="160">
                    <a:moveTo>
                      <a:pt x="31" y="19"/>
                    </a:moveTo>
                    <a:lnTo>
                      <a:pt x="23" y="28"/>
                    </a:lnTo>
                    <a:lnTo>
                      <a:pt x="15" y="36"/>
                    </a:lnTo>
                    <a:lnTo>
                      <a:pt x="9" y="44"/>
                    </a:lnTo>
                    <a:lnTo>
                      <a:pt x="3" y="51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3" y="91"/>
                    </a:lnTo>
                    <a:lnTo>
                      <a:pt x="3" y="94"/>
                    </a:lnTo>
                    <a:lnTo>
                      <a:pt x="5" y="95"/>
                    </a:lnTo>
                    <a:lnTo>
                      <a:pt x="7" y="97"/>
                    </a:lnTo>
                    <a:lnTo>
                      <a:pt x="10" y="101"/>
                    </a:lnTo>
                    <a:lnTo>
                      <a:pt x="15" y="105"/>
                    </a:lnTo>
                    <a:lnTo>
                      <a:pt x="22" y="110"/>
                    </a:lnTo>
                    <a:lnTo>
                      <a:pt x="26" y="112"/>
                    </a:lnTo>
                    <a:lnTo>
                      <a:pt x="32" y="114"/>
                    </a:lnTo>
                    <a:lnTo>
                      <a:pt x="37" y="116"/>
                    </a:lnTo>
                    <a:lnTo>
                      <a:pt x="43" y="116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8" y="112"/>
                    </a:lnTo>
                    <a:lnTo>
                      <a:pt x="63" y="110"/>
                    </a:lnTo>
                    <a:lnTo>
                      <a:pt x="64" y="113"/>
                    </a:lnTo>
                    <a:lnTo>
                      <a:pt x="66" y="117"/>
                    </a:lnTo>
                    <a:lnTo>
                      <a:pt x="67" y="121"/>
                    </a:lnTo>
                    <a:lnTo>
                      <a:pt x="67" y="126"/>
                    </a:lnTo>
                    <a:lnTo>
                      <a:pt x="67" y="132"/>
                    </a:lnTo>
                    <a:lnTo>
                      <a:pt x="70" y="136"/>
                    </a:lnTo>
                    <a:lnTo>
                      <a:pt x="71" y="137"/>
                    </a:lnTo>
                    <a:lnTo>
                      <a:pt x="74" y="141"/>
                    </a:lnTo>
                    <a:lnTo>
                      <a:pt x="78" y="145"/>
                    </a:lnTo>
                    <a:lnTo>
                      <a:pt x="84" y="149"/>
                    </a:lnTo>
                    <a:lnTo>
                      <a:pt x="90" y="154"/>
                    </a:lnTo>
                    <a:lnTo>
                      <a:pt x="98" y="157"/>
                    </a:lnTo>
                    <a:lnTo>
                      <a:pt x="106" y="159"/>
                    </a:lnTo>
                    <a:lnTo>
                      <a:pt x="115" y="160"/>
                    </a:lnTo>
                    <a:lnTo>
                      <a:pt x="120" y="160"/>
                    </a:lnTo>
                    <a:lnTo>
                      <a:pt x="124" y="159"/>
                    </a:lnTo>
                    <a:lnTo>
                      <a:pt x="130" y="158"/>
                    </a:lnTo>
                    <a:lnTo>
                      <a:pt x="136" y="156"/>
                    </a:lnTo>
                    <a:lnTo>
                      <a:pt x="140" y="152"/>
                    </a:lnTo>
                    <a:lnTo>
                      <a:pt x="147" y="148"/>
                    </a:lnTo>
                    <a:lnTo>
                      <a:pt x="153" y="143"/>
                    </a:lnTo>
                    <a:lnTo>
                      <a:pt x="159" y="136"/>
                    </a:lnTo>
                    <a:lnTo>
                      <a:pt x="174" y="119"/>
                    </a:lnTo>
                    <a:lnTo>
                      <a:pt x="183" y="109"/>
                    </a:lnTo>
                    <a:lnTo>
                      <a:pt x="191" y="97"/>
                    </a:lnTo>
                    <a:lnTo>
                      <a:pt x="197" y="86"/>
                    </a:lnTo>
                    <a:lnTo>
                      <a:pt x="198" y="73"/>
                    </a:lnTo>
                    <a:lnTo>
                      <a:pt x="197" y="66"/>
                    </a:lnTo>
                    <a:lnTo>
                      <a:pt x="195" y="59"/>
                    </a:lnTo>
                    <a:lnTo>
                      <a:pt x="190" y="52"/>
                    </a:lnTo>
                    <a:lnTo>
                      <a:pt x="185" y="44"/>
                    </a:lnTo>
                    <a:lnTo>
                      <a:pt x="178" y="36"/>
                    </a:lnTo>
                    <a:lnTo>
                      <a:pt x="170" y="28"/>
                    </a:lnTo>
                    <a:lnTo>
                      <a:pt x="160" y="19"/>
                    </a:lnTo>
                    <a:lnTo>
                      <a:pt x="149" y="10"/>
                    </a:lnTo>
                    <a:lnTo>
                      <a:pt x="145" y="7"/>
                    </a:lnTo>
                    <a:lnTo>
                      <a:pt x="142" y="6"/>
                    </a:lnTo>
                    <a:lnTo>
                      <a:pt x="134" y="5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75" y="1"/>
                    </a:lnTo>
                    <a:lnTo>
                      <a:pt x="59" y="4"/>
                    </a:lnTo>
                    <a:lnTo>
                      <a:pt x="44" y="1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1071" y="2214"/>
                <a:ext cx="67" cy="4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33"/>
                  </a:cxn>
                  <a:cxn ang="0">
                    <a:pos x="5" y="26"/>
                  </a:cxn>
                  <a:cxn ang="0">
                    <a:pos x="13" y="19"/>
                  </a:cxn>
                  <a:cxn ang="0">
                    <a:pos x="23" y="8"/>
                  </a:cxn>
                  <a:cxn ang="0">
                    <a:pos x="29" y="4"/>
                  </a:cxn>
                  <a:cxn ang="0">
                    <a:pos x="37" y="2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1"/>
                  </a:cxn>
                  <a:cxn ang="0">
                    <a:pos x="90" y="2"/>
                  </a:cxn>
                  <a:cxn ang="0">
                    <a:pos x="100" y="3"/>
                  </a:cxn>
                  <a:cxn ang="0">
                    <a:pos x="109" y="11"/>
                  </a:cxn>
                  <a:cxn ang="0">
                    <a:pos x="118" y="17"/>
                  </a:cxn>
                  <a:cxn ang="0">
                    <a:pos x="123" y="23"/>
                  </a:cxn>
                  <a:cxn ang="0">
                    <a:pos x="128" y="29"/>
                  </a:cxn>
                  <a:cxn ang="0">
                    <a:pos x="131" y="32"/>
                  </a:cxn>
                  <a:cxn ang="0">
                    <a:pos x="134" y="35"/>
                  </a:cxn>
                  <a:cxn ang="0">
                    <a:pos x="135" y="39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4" y="46"/>
                  </a:cxn>
                  <a:cxn ang="0">
                    <a:pos x="130" y="52"/>
                  </a:cxn>
                  <a:cxn ang="0">
                    <a:pos x="126" y="57"/>
                  </a:cxn>
                  <a:cxn ang="0">
                    <a:pos x="119" y="64"/>
                  </a:cxn>
                  <a:cxn ang="0">
                    <a:pos x="103" y="83"/>
                  </a:cxn>
                  <a:cxn ang="0">
                    <a:pos x="98" y="87"/>
                  </a:cxn>
                  <a:cxn ang="0">
                    <a:pos x="93" y="91"/>
                  </a:cxn>
                  <a:cxn ang="0">
                    <a:pos x="89" y="93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75" y="91"/>
                  </a:cxn>
                  <a:cxn ang="0">
                    <a:pos x="70" y="88"/>
                  </a:cxn>
                  <a:cxn ang="0">
                    <a:pos x="67" y="85"/>
                  </a:cxn>
                  <a:cxn ang="0">
                    <a:pos x="66" y="75"/>
                  </a:cxn>
                  <a:cxn ang="0">
                    <a:pos x="62" y="62"/>
                  </a:cxn>
                  <a:cxn ang="0">
                    <a:pos x="56" y="52"/>
                  </a:cxn>
                  <a:cxn ang="0">
                    <a:pos x="48" y="44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28" y="42"/>
                  </a:cxn>
                  <a:cxn ang="0">
                    <a:pos x="18" y="47"/>
                  </a:cxn>
                  <a:cxn ang="0">
                    <a:pos x="14" y="49"/>
                  </a:cxn>
                  <a:cxn ang="0">
                    <a:pos x="9" y="49"/>
                  </a:cxn>
                  <a:cxn ang="0">
                    <a:pos x="6" y="47"/>
                  </a:cxn>
                  <a:cxn ang="0">
                    <a:pos x="2" y="44"/>
                  </a:cxn>
                  <a:cxn ang="0">
                    <a:pos x="1" y="42"/>
                  </a:cxn>
                  <a:cxn ang="0">
                    <a:pos x="1" y="40"/>
                  </a:cxn>
                  <a:cxn ang="0">
                    <a:pos x="0" y="39"/>
                  </a:cxn>
                  <a:cxn ang="0">
                    <a:pos x="0" y="38"/>
                  </a:cxn>
                </a:cxnLst>
                <a:rect l="0" t="0" r="r" b="b"/>
                <a:pathLst>
                  <a:path w="135" h="94">
                    <a:moveTo>
                      <a:pt x="0" y="38"/>
                    </a:moveTo>
                    <a:lnTo>
                      <a:pt x="1" y="33"/>
                    </a:lnTo>
                    <a:lnTo>
                      <a:pt x="5" y="26"/>
                    </a:lnTo>
                    <a:lnTo>
                      <a:pt x="13" y="19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1"/>
                    </a:lnTo>
                    <a:lnTo>
                      <a:pt x="90" y="2"/>
                    </a:lnTo>
                    <a:lnTo>
                      <a:pt x="100" y="3"/>
                    </a:lnTo>
                    <a:lnTo>
                      <a:pt x="109" y="11"/>
                    </a:lnTo>
                    <a:lnTo>
                      <a:pt x="118" y="17"/>
                    </a:lnTo>
                    <a:lnTo>
                      <a:pt x="123" y="23"/>
                    </a:lnTo>
                    <a:lnTo>
                      <a:pt x="128" y="29"/>
                    </a:lnTo>
                    <a:lnTo>
                      <a:pt x="131" y="32"/>
                    </a:lnTo>
                    <a:lnTo>
                      <a:pt x="134" y="35"/>
                    </a:lnTo>
                    <a:lnTo>
                      <a:pt x="135" y="39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6"/>
                    </a:lnTo>
                    <a:lnTo>
                      <a:pt x="130" y="52"/>
                    </a:lnTo>
                    <a:lnTo>
                      <a:pt x="126" y="57"/>
                    </a:lnTo>
                    <a:lnTo>
                      <a:pt x="119" y="64"/>
                    </a:lnTo>
                    <a:lnTo>
                      <a:pt x="103" y="83"/>
                    </a:lnTo>
                    <a:lnTo>
                      <a:pt x="98" y="87"/>
                    </a:lnTo>
                    <a:lnTo>
                      <a:pt x="93" y="91"/>
                    </a:lnTo>
                    <a:lnTo>
                      <a:pt x="89" y="93"/>
                    </a:lnTo>
                    <a:lnTo>
                      <a:pt x="84" y="94"/>
                    </a:lnTo>
                    <a:lnTo>
                      <a:pt x="80" y="93"/>
                    </a:lnTo>
                    <a:lnTo>
                      <a:pt x="75" y="91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6" y="75"/>
                    </a:lnTo>
                    <a:lnTo>
                      <a:pt x="62" y="62"/>
                    </a:lnTo>
                    <a:lnTo>
                      <a:pt x="56" y="52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28" y="42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838" y="1849"/>
                <a:ext cx="112" cy="255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94" y="3"/>
                  </a:cxn>
                  <a:cxn ang="0">
                    <a:pos x="190" y="6"/>
                  </a:cxn>
                  <a:cxn ang="0">
                    <a:pos x="186" y="11"/>
                  </a:cxn>
                  <a:cxn ang="0">
                    <a:pos x="186" y="18"/>
                  </a:cxn>
                  <a:cxn ang="0">
                    <a:pos x="186" y="23"/>
                  </a:cxn>
                  <a:cxn ang="0">
                    <a:pos x="187" y="37"/>
                  </a:cxn>
                  <a:cxn ang="0">
                    <a:pos x="190" y="58"/>
                  </a:cxn>
                  <a:cxn ang="0">
                    <a:pos x="191" y="84"/>
                  </a:cxn>
                  <a:cxn ang="0">
                    <a:pos x="191" y="117"/>
                  </a:cxn>
                  <a:cxn ang="0">
                    <a:pos x="190" y="152"/>
                  </a:cxn>
                  <a:cxn ang="0">
                    <a:pos x="187" y="190"/>
                  </a:cxn>
                  <a:cxn ang="0">
                    <a:pos x="183" y="231"/>
                  </a:cxn>
                  <a:cxn ang="0">
                    <a:pos x="176" y="272"/>
                  </a:cxn>
                  <a:cxn ang="0">
                    <a:pos x="165" y="311"/>
                  </a:cxn>
                  <a:cxn ang="0">
                    <a:pos x="152" y="351"/>
                  </a:cxn>
                  <a:cxn ang="0">
                    <a:pos x="133" y="386"/>
                  </a:cxn>
                  <a:cxn ang="0">
                    <a:pos x="110" y="418"/>
                  </a:cxn>
                  <a:cxn ang="0">
                    <a:pos x="84" y="445"/>
                  </a:cxn>
                  <a:cxn ang="0">
                    <a:pos x="50" y="466"/>
                  </a:cxn>
                  <a:cxn ang="0">
                    <a:pos x="11" y="480"/>
                  </a:cxn>
                  <a:cxn ang="0">
                    <a:pos x="5" y="482"/>
                  </a:cxn>
                  <a:cxn ang="0">
                    <a:pos x="2" y="486"/>
                  </a:cxn>
                  <a:cxn ang="0">
                    <a:pos x="0" y="492"/>
                  </a:cxn>
                  <a:cxn ang="0">
                    <a:pos x="0" y="499"/>
                  </a:cxn>
                  <a:cxn ang="0">
                    <a:pos x="2" y="505"/>
                  </a:cxn>
                  <a:cxn ang="0">
                    <a:pos x="7" y="508"/>
                  </a:cxn>
                  <a:cxn ang="0">
                    <a:pos x="12" y="511"/>
                  </a:cxn>
                  <a:cxn ang="0">
                    <a:pos x="19" y="511"/>
                  </a:cxn>
                  <a:cxn ang="0">
                    <a:pos x="63" y="496"/>
                  </a:cxn>
                  <a:cxn ang="0">
                    <a:pos x="100" y="473"/>
                  </a:cxn>
                  <a:cxn ang="0">
                    <a:pos x="131" y="445"/>
                  </a:cxn>
                  <a:cxn ang="0">
                    <a:pos x="156" y="410"/>
                  </a:cxn>
                  <a:cxn ang="0">
                    <a:pos x="177" y="374"/>
                  </a:cxn>
                  <a:cxn ang="0">
                    <a:pos x="193" y="332"/>
                  </a:cxn>
                  <a:cxn ang="0">
                    <a:pos x="205" y="291"/>
                  </a:cxn>
                  <a:cxn ang="0">
                    <a:pos x="214" y="247"/>
                  </a:cxn>
                  <a:cxn ang="0">
                    <a:pos x="218" y="204"/>
                  </a:cxn>
                  <a:cxn ang="0">
                    <a:pos x="222" y="164"/>
                  </a:cxn>
                  <a:cxn ang="0">
                    <a:pos x="223" y="126"/>
                  </a:cxn>
                  <a:cxn ang="0">
                    <a:pos x="223" y="91"/>
                  </a:cxn>
                  <a:cxn ang="0">
                    <a:pos x="222" y="61"/>
                  </a:cxn>
                  <a:cxn ang="0">
                    <a:pos x="220" y="38"/>
                  </a:cxn>
                  <a:cxn ang="0">
                    <a:pos x="218" y="22"/>
                  </a:cxn>
                  <a:cxn ang="0">
                    <a:pos x="217" y="14"/>
                  </a:cxn>
                  <a:cxn ang="0">
                    <a:pos x="215" y="8"/>
                  </a:cxn>
                  <a:cxn ang="0">
                    <a:pos x="212" y="4"/>
                  </a:cxn>
                  <a:cxn ang="0">
                    <a:pos x="207" y="0"/>
                  </a:cxn>
                  <a:cxn ang="0">
                    <a:pos x="200" y="0"/>
                  </a:cxn>
                </a:cxnLst>
                <a:rect l="0" t="0" r="r" b="b"/>
                <a:pathLst>
                  <a:path w="223" h="511">
                    <a:moveTo>
                      <a:pt x="200" y="0"/>
                    </a:moveTo>
                    <a:lnTo>
                      <a:pt x="194" y="3"/>
                    </a:lnTo>
                    <a:lnTo>
                      <a:pt x="190" y="6"/>
                    </a:lnTo>
                    <a:lnTo>
                      <a:pt x="186" y="11"/>
                    </a:lnTo>
                    <a:lnTo>
                      <a:pt x="186" y="18"/>
                    </a:lnTo>
                    <a:lnTo>
                      <a:pt x="186" y="23"/>
                    </a:lnTo>
                    <a:lnTo>
                      <a:pt x="187" y="37"/>
                    </a:lnTo>
                    <a:lnTo>
                      <a:pt x="190" y="58"/>
                    </a:lnTo>
                    <a:lnTo>
                      <a:pt x="191" y="84"/>
                    </a:lnTo>
                    <a:lnTo>
                      <a:pt x="191" y="117"/>
                    </a:lnTo>
                    <a:lnTo>
                      <a:pt x="190" y="152"/>
                    </a:lnTo>
                    <a:lnTo>
                      <a:pt x="187" y="190"/>
                    </a:lnTo>
                    <a:lnTo>
                      <a:pt x="183" y="231"/>
                    </a:lnTo>
                    <a:lnTo>
                      <a:pt x="176" y="272"/>
                    </a:lnTo>
                    <a:lnTo>
                      <a:pt x="165" y="311"/>
                    </a:lnTo>
                    <a:lnTo>
                      <a:pt x="152" y="351"/>
                    </a:lnTo>
                    <a:lnTo>
                      <a:pt x="133" y="386"/>
                    </a:lnTo>
                    <a:lnTo>
                      <a:pt x="110" y="418"/>
                    </a:lnTo>
                    <a:lnTo>
                      <a:pt x="84" y="445"/>
                    </a:lnTo>
                    <a:lnTo>
                      <a:pt x="50" y="466"/>
                    </a:lnTo>
                    <a:lnTo>
                      <a:pt x="11" y="480"/>
                    </a:lnTo>
                    <a:lnTo>
                      <a:pt x="5" y="482"/>
                    </a:lnTo>
                    <a:lnTo>
                      <a:pt x="2" y="486"/>
                    </a:lnTo>
                    <a:lnTo>
                      <a:pt x="0" y="492"/>
                    </a:lnTo>
                    <a:lnTo>
                      <a:pt x="0" y="499"/>
                    </a:lnTo>
                    <a:lnTo>
                      <a:pt x="2" y="505"/>
                    </a:lnTo>
                    <a:lnTo>
                      <a:pt x="7" y="508"/>
                    </a:lnTo>
                    <a:lnTo>
                      <a:pt x="12" y="511"/>
                    </a:lnTo>
                    <a:lnTo>
                      <a:pt x="19" y="511"/>
                    </a:lnTo>
                    <a:lnTo>
                      <a:pt x="63" y="496"/>
                    </a:lnTo>
                    <a:lnTo>
                      <a:pt x="100" y="473"/>
                    </a:lnTo>
                    <a:lnTo>
                      <a:pt x="131" y="445"/>
                    </a:lnTo>
                    <a:lnTo>
                      <a:pt x="156" y="410"/>
                    </a:lnTo>
                    <a:lnTo>
                      <a:pt x="177" y="374"/>
                    </a:lnTo>
                    <a:lnTo>
                      <a:pt x="193" y="332"/>
                    </a:lnTo>
                    <a:lnTo>
                      <a:pt x="205" y="291"/>
                    </a:lnTo>
                    <a:lnTo>
                      <a:pt x="214" y="247"/>
                    </a:lnTo>
                    <a:lnTo>
                      <a:pt x="218" y="204"/>
                    </a:lnTo>
                    <a:lnTo>
                      <a:pt x="222" y="164"/>
                    </a:lnTo>
                    <a:lnTo>
                      <a:pt x="223" y="126"/>
                    </a:lnTo>
                    <a:lnTo>
                      <a:pt x="223" y="91"/>
                    </a:lnTo>
                    <a:lnTo>
                      <a:pt x="222" y="61"/>
                    </a:lnTo>
                    <a:lnTo>
                      <a:pt x="220" y="38"/>
                    </a:lnTo>
                    <a:lnTo>
                      <a:pt x="218" y="22"/>
                    </a:lnTo>
                    <a:lnTo>
                      <a:pt x="217" y="14"/>
                    </a:lnTo>
                    <a:lnTo>
                      <a:pt x="215" y="8"/>
                    </a:lnTo>
                    <a:lnTo>
                      <a:pt x="212" y="4"/>
                    </a:lnTo>
                    <a:lnTo>
                      <a:pt x="207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dirty="0"/>
              <a:t>“Learn how to create behaviours in </a:t>
            </a:r>
            <a:r>
              <a:rPr lang="en-GB" dirty="0" err="1"/>
              <a:t>Stencyl</a:t>
            </a:r>
            <a:r>
              <a:rPr lang="en-GB" dirty="0"/>
              <a:t> to move your </a:t>
            </a:r>
            <a:r>
              <a:rPr lang="en-GB" dirty="0" err="1"/>
              <a:t>pacman</a:t>
            </a:r>
            <a:r>
              <a:rPr lang="en-GB" dirty="0"/>
              <a:t> actor”.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Wednesday, 28 May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can </a:t>
            </a:r>
            <a:r>
              <a:rPr lang="en-GB" smtClean="0"/>
              <a:t>you remember?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an </a:t>
            </a:r>
            <a:r>
              <a:rPr lang="en-GB" b="1" dirty="0" smtClean="0"/>
              <a:t>event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What is a </a:t>
            </a:r>
            <a:r>
              <a:rPr lang="en-GB" b="1" dirty="0" smtClean="0"/>
              <a:t>behaviour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What is the difference between an event and a behaviour?</a:t>
            </a:r>
          </a:p>
          <a:p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use </a:t>
            </a:r>
            <a:r>
              <a:rPr lang="en-GB" dirty="0"/>
              <a:t>behaviours, actors and scenes in </a:t>
            </a:r>
            <a:r>
              <a:rPr lang="en-GB" dirty="0" err="1"/>
              <a:t>Stencyl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5474</TotalTime>
  <Words>428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Comic Sans MS</vt:lpstr>
      <vt:lpstr>Gill Sans Ultra Bold</vt:lpstr>
      <vt:lpstr>Calibri</vt:lpstr>
      <vt:lpstr>Wingdings 3</vt:lpstr>
      <vt:lpstr>Courier New</vt:lpstr>
      <vt:lpstr>Office Theme</vt:lpstr>
      <vt:lpstr>Creating behaviours: MOVEMENT</vt:lpstr>
      <vt:lpstr>Do it Now</vt:lpstr>
      <vt:lpstr>Do it Now - solution</vt:lpstr>
      <vt:lpstr>Homework</vt:lpstr>
      <vt:lpstr>Learning Objective</vt:lpstr>
      <vt:lpstr>Creating behaviours</vt:lpstr>
      <vt:lpstr>Extension Task</vt:lpstr>
      <vt:lpstr>Learning Objective</vt:lpstr>
      <vt:lpstr>What can you remember?</vt:lpstr>
      <vt:lpstr>Learning Outcomes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Estelle Marchant</cp:lastModifiedBy>
  <cp:revision>177</cp:revision>
  <dcterms:created xsi:type="dcterms:W3CDTF">2008-01-28T15:32:11Z</dcterms:created>
  <dcterms:modified xsi:type="dcterms:W3CDTF">2014-05-28T14:03:28Z</dcterms:modified>
</cp:coreProperties>
</file>