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56" r:id="rId2"/>
    <p:sldId id="266" r:id="rId3"/>
    <p:sldId id="257" r:id="rId4"/>
    <p:sldId id="258" r:id="rId5"/>
    <p:sldId id="264" r:id="rId6"/>
    <p:sldId id="261" r:id="rId7"/>
    <p:sldId id="263" r:id="rId8"/>
    <p:sldId id="265" r:id="rId9"/>
  </p:sldIdLst>
  <p:sldSz cx="9144000" cy="6858000" type="screen4x3"/>
  <p:notesSz cx="6950075" cy="9236075"/>
  <p:embeddedFontLst>
    <p:embeddedFont>
      <p:font typeface="Comic Sans MS" pitchFamily="66" charset="0"/>
      <p:regular r:id="rId11"/>
      <p:bold r:id="rId12"/>
    </p:embeddedFont>
    <p:embeddedFont>
      <p:font typeface="Gill Sans Ultra Bold" pitchFamily="34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78" d="100"/>
          <a:sy n="78" d="100"/>
        </p:scale>
        <p:origin x="-93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Finishing your game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Play lots of computer games over the summer and think about how they have been made – can you work out how to make any of them in </a:t>
            </a:r>
            <a:r>
              <a:rPr lang="en-GB" dirty="0" err="1" smtClean="0"/>
              <a:t>Stencyl</a:t>
            </a:r>
            <a:r>
              <a:rPr lang="en-GB" smtClean="0"/>
              <a:t>?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add features to a game in </a:t>
            </a:r>
            <a:r>
              <a:rPr lang="en-GB" dirty="0" err="1"/>
              <a:t>Stencyl</a:t>
            </a:r>
            <a:r>
              <a:rPr lang="en-GB" dirty="0"/>
              <a:t> to make it better</a:t>
            </a:r>
            <a:endParaRPr lang="en-GB" dirty="0"/>
          </a:p>
        </p:txBody>
      </p:sp>
      <p:pic>
        <p:nvPicPr>
          <p:cNvPr id="8196" name="Picture 4" descr="C:\Documents and Settings\maddamsn\Local Settings\Temporary Internet Files\Content.IE5\IKY6BWMA\MCj02375190000[1].wmf"/>
          <p:cNvPicPr>
            <a:picLocks noChangeAspect="1" noChangeArrowheads="1"/>
          </p:cNvPicPr>
          <p:nvPr/>
        </p:nvPicPr>
        <p:blipFill>
          <a:blip r:embed="rId2"/>
          <a:srcRect r="53699" b="62433"/>
          <a:stretch>
            <a:fillRect/>
          </a:stretch>
        </p:blipFill>
        <p:spPr bwMode="auto">
          <a:xfrm>
            <a:off x="1" y="1"/>
            <a:ext cx="1171062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6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add features to a game in </a:t>
            </a:r>
            <a:r>
              <a:rPr lang="en-GB" dirty="0" err="1" smtClean="0"/>
              <a:t>Stencyl</a:t>
            </a:r>
            <a:r>
              <a:rPr lang="en-GB" dirty="0" smtClean="0"/>
              <a:t> to make it better”.</a:t>
            </a:r>
          </a:p>
          <a:p>
            <a:endParaRPr lang="en-GB" dirty="0" smtClean="0"/>
          </a:p>
          <a:p>
            <a:r>
              <a:rPr lang="en-GB" dirty="0" smtClean="0"/>
              <a:t>Write this in your book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Wednesday, 28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Last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You made a version of </a:t>
            </a:r>
            <a:r>
              <a:rPr lang="en-GB" dirty="0" err="1" smtClean="0"/>
              <a:t>pacman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add features to a game in </a:t>
            </a:r>
            <a:r>
              <a:rPr lang="en-GB" dirty="0" err="1" smtClean="0"/>
              <a:t>Stencyl</a:t>
            </a:r>
            <a:r>
              <a:rPr lang="en-GB" dirty="0" smtClean="0"/>
              <a:t> to make it better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3255">
            <a:off x="5028007" y="2471026"/>
            <a:ext cx="3700264" cy="303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Swap seats with the person next to you.</a:t>
            </a:r>
          </a:p>
          <a:p>
            <a:endParaRPr lang="en-GB" dirty="0" smtClean="0"/>
          </a:p>
          <a:p>
            <a:r>
              <a:rPr lang="en-GB" dirty="0" smtClean="0"/>
              <a:t>Play your partners </a:t>
            </a:r>
            <a:r>
              <a:rPr lang="en-GB" dirty="0" err="1" smtClean="0"/>
              <a:t>pacman</a:t>
            </a:r>
            <a:r>
              <a:rPr lang="en-GB" dirty="0" smtClean="0"/>
              <a:t> game and complete </a:t>
            </a:r>
            <a:r>
              <a:rPr lang="en-GB" b="1" dirty="0" smtClean="0"/>
              <a:t>the peer review sheet your teacher gave </a:t>
            </a:r>
            <a:r>
              <a:rPr lang="en-GB" b="1" smtClean="0"/>
              <a:t>you</a:t>
            </a:r>
            <a:r>
              <a:rPr lang="en-GB" smtClean="0"/>
              <a:t>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LEVEL 5 challenge</a:t>
            </a:r>
            <a:r>
              <a:rPr lang="en-GB" dirty="0" smtClean="0"/>
              <a:t>: create your own peer review sheet for your tester to use</a:t>
            </a:r>
          </a:p>
          <a:p>
            <a:endParaRPr lang="en-GB" dirty="0"/>
          </a:p>
          <a:p>
            <a:r>
              <a:rPr lang="en-GB" dirty="0" smtClean="0"/>
              <a:t>Can you make any improvements based on their suggestions?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add features to a game in </a:t>
            </a:r>
            <a:r>
              <a:rPr lang="en-GB" dirty="0" err="1" smtClean="0"/>
              <a:t>Stencyl</a:t>
            </a:r>
            <a:r>
              <a:rPr lang="en-GB" dirty="0" smtClean="0"/>
              <a:t> to make it better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add features to a game in Scratch to make it better”.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Wednesday, 28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Why is it important to add as many features as possible into a game?</a:t>
            </a:r>
          </a:p>
          <a:p>
            <a:endParaRPr lang="en-GB" dirty="0" smtClean="0"/>
          </a:p>
          <a:p>
            <a:r>
              <a:rPr lang="en-GB" dirty="0" smtClean="0"/>
              <a:t>Why is it a good idea to get somebody else to try out your games?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add features to a game in </a:t>
            </a:r>
            <a:r>
              <a:rPr lang="en-GB" dirty="0" err="1" smtClean="0"/>
              <a:t>Stencyl</a:t>
            </a:r>
            <a:r>
              <a:rPr lang="en-GB" dirty="0" smtClean="0"/>
              <a:t> to make it better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Self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Assess what you’ve done by completing the statements on </a:t>
            </a:r>
            <a:r>
              <a:rPr lang="en-GB" b="1" dirty="0" smtClean="0"/>
              <a:t>the self assessment sheet your teacher has given you.</a:t>
            </a:r>
            <a:endParaRPr lang="en-GB" dirty="0" smtClean="0"/>
          </a:p>
          <a:p>
            <a:endParaRPr lang="en-GB" dirty="0" smtClean="0"/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carry out a self assessment</a:t>
            </a:r>
            <a:endParaRPr lang="en-GB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259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Comic Sans MS</vt:lpstr>
      <vt:lpstr>Gill Sans Ultra Bold</vt:lpstr>
      <vt:lpstr>Calibri</vt:lpstr>
      <vt:lpstr>Courier New</vt:lpstr>
      <vt:lpstr>Office Theme</vt:lpstr>
      <vt:lpstr>Finishing your game</vt:lpstr>
      <vt:lpstr>Homework</vt:lpstr>
      <vt:lpstr>Learning Objective</vt:lpstr>
      <vt:lpstr>Last Lesson</vt:lpstr>
      <vt:lpstr>Peer Assessment</vt:lpstr>
      <vt:lpstr>Learning Objective</vt:lpstr>
      <vt:lpstr>What can you remember?</vt:lpstr>
      <vt:lpstr>Self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153</cp:revision>
  <dcterms:created xsi:type="dcterms:W3CDTF">2008-01-28T15:32:11Z</dcterms:created>
  <dcterms:modified xsi:type="dcterms:W3CDTF">2014-05-28T14:06:09Z</dcterms:modified>
</cp:coreProperties>
</file>