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58" r:id="rId5"/>
    <p:sldId id="264" r:id="rId6"/>
    <p:sldId id="261" r:id="rId7"/>
    <p:sldId id="263" r:id="rId8"/>
    <p:sldId id="265" r:id="rId9"/>
  </p:sldIdLst>
  <p:sldSz cx="9144000" cy="6858000" type="screen4x3"/>
  <p:notesSz cx="6950075" cy="9236075"/>
  <p:embeddedFontLst>
    <p:embeddedFont>
      <p:font typeface="Gill Sans Ultra Bold" pitchFamily="34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7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-learning-demo.co.uk/smartictvle/yr7_glossary/e_safety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thinking about ... E-safety!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E-safety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word you will be hearing a lot of in your Computing and ICT tutorials. Many online services require use of a secure password to access personal details. The two most important things about a password are: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system allows you to, you should now change your password to something easier to remember. Can you think of a safe and secure password?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on your own new password and change it on the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username should be your school log in and you should use the same password as the one you created for your school account.  Why should you do this?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teacher will divide you into small groups.  Each group should look at a different part of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Edmodo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Avatar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Backpack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area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Attaching documents and links to comments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back to the rest of the class about the features you have discovered.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Customise your profile page. As an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Edmodo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user, you should be able to customise your homepage by adding extra tools and your own pictures, and by changing colours.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have a go at changing the appearance of your own homepage. You could also try adding new features like your own pictures and other information.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now need to show what you have learned about password safety.  In the comments section 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Edmodo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should say one thing you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with passwords and one thing you should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 with passwords.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Digital Life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parker.edmodo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</a:t>
            </a:r>
            <a:r>
              <a:rPr lang="en-GB" dirty="0"/>
              <a:t>to Computing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07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</a:t>
            </a:r>
            <a:r>
              <a:rPr lang="en-GB" dirty="0" smtClean="0"/>
              <a:t>log onto the school network and access the VLE 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07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You have to be able to remember it easily!</a:t>
            </a:r>
          </a:p>
          <a:p>
            <a:r>
              <a:rPr lang="en-GB" dirty="0"/>
              <a:t>No one else should be able to guess, or find out your password.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log onto the school network and access the VLE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David </a:t>
            </a:r>
            <a:r>
              <a:rPr lang="en-GB" dirty="0"/>
              <a:t>chooses one of the </a:t>
            </a:r>
            <a:r>
              <a:rPr lang="en-GB" dirty="0" smtClean="0"/>
              <a:t>passwords he </a:t>
            </a:r>
            <a:r>
              <a:rPr lang="en-GB" dirty="0"/>
              <a:t>has thought of and writes it in </a:t>
            </a:r>
            <a:r>
              <a:rPr lang="en-GB" dirty="0" smtClean="0"/>
              <a:t>his </a:t>
            </a:r>
            <a:r>
              <a:rPr lang="en-GB" dirty="0"/>
              <a:t>school planner. Is this a good idea or not? Why do you think this is? 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Discuss </a:t>
            </a:r>
            <a:r>
              <a:rPr lang="en-GB" b="1" dirty="0"/>
              <a:t>your ideas as a class.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log onto the school network and access the VLE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Go to </a:t>
            </a:r>
            <a:r>
              <a:rPr lang="en-GB" dirty="0">
                <a:hlinkClick r:id="rId3"/>
              </a:rPr>
              <a:t>williamparker.edmodo.com</a:t>
            </a:r>
            <a:r>
              <a:rPr lang="en-GB" dirty="0"/>
              <a:t> and use the code that your teacher has given you to create your account.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07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Complete the independent task in your workbook.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log onto the school network and access the VLE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Is qwerty a good password? Why?</a:t>
            </a:r>
            <a:endParaRPr lang="en-GB" dirty="0" smtClean="0"/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log onto the school network and access the VLE</a:t>
            </a:r>
            <a:endParaRPr lang="en-GB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273</Words>
  <Application>Microsoft Office PowerPoint</Application>
  <PresentationFormat>On-screen Show (4:3)</PresentationFormat>
  <Paragraphs>49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Gill Sans Ultra Bold</vt:lpstr>
      <vt:lpstr>Calibri</vt:lpstr>
      <vt:lpstr>Courier New</vt:lpstr>
      <vt:lpstr>Comic Sans MS</vt:lpstr>
      <vt:lpstr>Office Theme</vt:lpstr>
      <vt:lpstr>Introduction to Computing </vt:lpstr>
      <vt:lpstr>Do it now</vt:lpstr>
      <vt:lpstr>Learning Objective</vt:lpstr>
      <vt:lpstr>New learning</vt:lpstr>
      <vt:lpstr>Talk Task</vt:lpstr>
      <vt:lpstr>Learning development</vt:lpstr>
      <vt:lpstr>Independent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159</cp:revision>
  <dcterms:created xsi:type="dcterms:W3CDTF">2008-01-28T15:32:11Z</dcterms:created>
  <dcterms:modified xsi:type="dcterms:W3CDTF">2014-09-07T18:28:01Z</dcterms:modified>
</cp:coreProperties>
</file>