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8" r:id="rId3"/>
    <p:sldId id="256" r:id="rId4"/>
    <p:sldId id="266" r:id="rId5"/>
    <p:sldId id="258" r:id="rId6"/>
    <p:sldId id="269" r:id="rId7"/>
    <p:sldId id="261" r:id="rId8"/>
    <p:sldId id="271" r:id="rId9"/>
    <p:sldId id="270" r:id="rId10"/>
    <p:sldId id="264" r:id="rId11"/>
    <p:sldId id="263" r:id="rId12"/>
    <p:sldId id="265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76329" autoAdjust="0"/>
  </p:normalViewPr>
  <p:slideViewPr>
    <p:cSldViewPr>
      <p:cViewPr>
        <p:scale>
          <a:sx n="85" d="100"/>
          <a:sy n="85" d="100"/>
        </p:scale>
        <p:origin x="-160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2A3-C122-418F-B85D-F604EFEEDD55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5EC-A376-4F4D-8543-647FD4E2D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Fill in slide based</a:t>
            </a:r>
            <a:r>
              <a:rPr lang="en-GB" baseline="0" dirty="0" smtClean="0"/>
              <a:t> on students responses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70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7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Most</a:t>
            </a:r>
            <a:r>
              <a:rPr lang="en-GB" baseline="0" dirty="0" smtClean="0"/>
              <a:t> </a:t>
            </a:r>
            <a:r>
              <a:rPr lang="en-GB" dirty="0" smtClean="0"/>
              <a:t>peripherals are divided</a:t>
            </a:r>
            <a:r>
              <a:rPr lang="en-GB" baseline="0" dirty="0" smtClean="0"/>
              <a:t> into input or output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70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7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27384"/>
            <a:ext cx="6072198" cy="1754327"/>
            <a:chOff x="0" y="-27384"/>
            <a:chExt cx="6072198" cy="175432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-27384"/>
              <a:ext cx="4929222" cy="1754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Parts</a:t>
              </a:r>
              <a:r>
                <a:rPr lang="en-GB" sz="5400" b="1" spc="-150" baseline="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 and Programming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5877272"/>
            <a:ext cx="2849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Parts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and Programming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lang="en-GB" sz="900" b="1" smtClean="0">
                <a:effectLst/>
                <a:latin typeface="Comic Sans MS"/>
                <a:cs typeface="Comic Sans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Identify common computer peripherals</a:t>
            </a:r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Friday, 26 September 2014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3" name="Rectangle 32"/>
          <p:cNvSpPr/>
          <p:nvPr userDrawn="1"/>
        </p:nvSpPr>
        <p:spPr>
          <a:xfrm>
            <a:off x="722286" y="5877272"/>
            <a:ext cx="2849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Parts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and Programming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03/11/2014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</a:t>
            </a:r>
            <a:r>
              <a:rPr lang="en-GB" dirty="0" smtClean="0"/>
              <a:t>now – PAGE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Monday, 3 November 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1507059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What input and output devices can you see in your classroom?</a:t>
            </a:r>
          </a:p>
          <a:p>
            <a:endParaRPr lang="en-GB" dirty="0"/>
          </a:p>
          <a:p>
            <a:r>
              <a:rPr lang="en-GB" dirty="0"/>
              <a:t>What does the word peripheral mean?</a:t>
            </a:r>
          </a:p>
          <a:p>
            <a:endParaRPr lang="en-GB" dirty="0"/>
          </a:p>
          <a:p>
            <a:r>
              <a:rPr lang="en-GB" dirty="0"/>
              <a:t>What kind of device (input or output) is a mouse, keyboard, monitor </a:t>
            </a:r>
            <a:r>
              <a:rPr lang="en-GB" dirty="0" err="1"/>
              <a:t>etc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Why is a USB stick not an input or output device?</a:t>
            </a:r>
            <a:r>
              <a:rPr lang="en-GB" dirty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Identify common computer peripherals</a:t>
            </a:r>
          </a:p>
          <a:p>
            <a:endParaRPr lang="en-GB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Research a peripheral device that has been made to meet a specific need i.e. inability to use hands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Complete the box on page 4</a:t>
            </a: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Identify common computer peripherals</a:t>
            </a:r>
          </a:p>
          <a:p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What is a peripheral?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     A     G</a:t>
            </a:r>
          </a:p>
          <a:p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Identify common computer </a:t>
            </a:r>
            <a:r>
              <a:rPr lang="en-GB" sz="1400" dirty="0" smtClean="0"/>
              <a:t>peripherals</a:t>
            </a:r>
            <a:endParaRPr lang="en-GB" sz="1400" dirty="0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Green pen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Complete the green pen activity in your booklet based on your teachers feedback.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Monday, 3 November 14</a:t>
            </a:fld>
            <a:endParaRPr lang="en-GB" dirty="0"/>
          </a:p>
        </p:txBody>
      </p:sp>
      <p:grpSp>
        <p:nvGrpSpPr>
          <p:cNvPr id="47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8194" name="Picture 2" descr="MC900391174[1]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72" y="1234953"/>
            <a:ext cx="3312368" cy="33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86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exactly is your computer?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</a:t>
            </a:r>
            <a:r>
              <a:rPr lang="en-GB" dirty="0"/>
              <a:t>Identify common computer </a:t>
            </a:r>
            <a:r>
              <a:rPr lang="en-GB" dirty="0" smtClean="0"/>
              <a:t>peripherals</a:t>
            </a:r>
            <a:r>
              <a:rPr lang="en-GB" dirty="0" smtClean="0"/>
              <a:t>”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Monday, 3 November 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77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are computers used for?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Identify common computer peripherals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Why are computers used for these tasks?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Humans find them mundane</a:t>
            </a:r>
          </a:p>
          <a:p>
            <a:pPr marL="514350" indent="-514350">
              <a:buAutoNum type="arabicPeriod"/>
            </a:pPr>
            <a:r>
              <a:rPr lang="en-GB" dirty="0" smtClean="0"/>
              <a:t>Less chance of errors</a:t>
            </a:r>
          </a:p>
          <a:p>
            <a:pPr marL="514350" indent="-514350">
              <a:buAutoNum type="arabicPeriod"/>
            </a:pPr>
            <a:r>
              <a:rPr lang="en-GB" dirty="0" smtClean="0"/>
              <a:t>Dangerous for humans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Identify common computer peripherals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2484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INPUT DEVICES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Devices that the computer uses to collect data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OUTPUT </a:t>
            </a:r>
            <a:r>
              <a:rPr lang="en-GB" dirty="0"/>
              <a:t>DEVICES</a:t>
            </a:r>
          </a:p>
          <a:p>
            <a:pPr marL="0" indent="0" algn="ctr">
              <a:buNone/>
            </a:pPr>
            <a:r>
              <a:rPr lang="en-GB" dirty="0"/>
              <a:t>Devices that the computer uses to </a:t>
            </a:r>
            <a:r>
              <a:rPr lang="en-GB" dirty="0" smtClean="0"/>
              <a:t>output data to a user</a:t>
            </a:r>
            <a:endParaRPr lang="en-GB" dirty="0"/>
          </a:p>
          <a:p>
            <a:pPr marL="0" indent="0" algn="ctr">
              <a:buNone/>
            </a:pPr>
            <a:endParaRPr lang="en-GB" sz="4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Monday, 3 November 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external parts that you plug into your computer are called: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dirty="0" smtClean="0"/>
              <a:t>PERIPHERALS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 smtClean="0"/>
              <a:t>Peripheral means on the edge of</a:t>
            </a:r>
            <a:endParaRPr lang="en-GB" sz="4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Monday, 3 November 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720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        </a:t>
            </a:r>
          </a:p>
          <a:p>
            <a:pPr marL="0" indent="0" algn="ctr">
              <a:buNone/>
            </a:pPr>
            <a:r>
              <a:rPr lang="en-GB" dirty="0" smtClean="0"/>
              <a:t>Tower case = PROCESSING / STORAGE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Label the rest as either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dirty="0" smtClean="0"/>
              <a:t> INPUT			     OUTPUT</a:t>
            </a:r>
            <a:endParaRPr lang="en-GB" sz="4000" dirty="0" smtClean="0"/>
          </a:p>
          <a:p>
            <a:pPr marL="0" indent="0">
              <a:buNone/>
            </a:pPr>
            <a:endParaRPr lang="en-GB" sz="4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Monday, 3 November 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802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5927</TotalTime>
  <Words>300</Words>
  <Application>Microsoft Macintosh PowerPoint</Application>
  <PresentationFormat>On-screen Show (4:3)</PresentationFormat>
  <Paragraphs>89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Gill Sans Ultra Bold</vt:lpstr>
      <vt:lpstr>Comic Sans MS</vt:lpstr>
      <vt:lpstr>Office Theme</vt:lpstr>
      <vt:lpstr>Do it now – PAGE 3</vt:lpstr>
      <vt:lpstr>Green pen activity</vt:lpstr>
      <vt:lpstr>What exactly is your computer?</vt:lpstr>
      <vt:lpstr>Learning Objective</vt:lpstr>
      <vt:lpstr>New learning</vt:lpstr>
      <vt:lpstr>New learning</vt:lpstr>
      <vt:lpstr>Learning development</vt:lpstr>
      <vt:lpstr>Learning development</vt:lpstr>
      <vt:lpstr>Learning development</vt:lpstr>
      <vt:lpstr>Talk Task</vt:lpstr>
      <vt:lpstr>Independent Task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Estelle Marchant</cp:lastModifiedBy>
  <cp:revision>174</cp:revision>
  <dcterms:created xsi:type="dcterms:W3CDTF">2008-01-28T15:32:11Z</dcterms:created>
  <dcterms:modified xsi:type="dcterms:W3CDTF">2014-11-03T17:45:25Z</dcterms:modified>
</cp:coreProperties>
</file>