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6" r:id="rId4"/>
    <p:sldId id="258" r:id="rId5"/>
    <p:sldId id="270" r:id="rId6"/>
    <p:sldId id="263" r:id="rId7"/>
    <p:sldId id="264" r:id="rId8"/>
    <p:sldId id="265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85" d="100"/>
          <a:sy n="85" d="100"/>
        </p:scale>
        <p:origin x="-16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Fill in slide based</a:t>
            </a:r>
            <a:r>
              <a:rPr lang="en-GB" baseline="0" dirty="0" smtClean="0"/>
              <a:t> on students responses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</a:t>
            </a:r>
            <a:r>
              <a:rPr lang="en-GB" baseline="0" dirty="0" smtClean="0"/>
              <a:t> </a:t>
            </a:r>
            <a:r>
              <a:rPr lang="en-GB" dirty="0" smtClean="0"/>
              <a:t>peripherals are divided</a:t>
            </a:r>
            <a:r>
              <a:rPr lang="en-GB" baseline="0" dirty="0" smtClean="0"/>
              <a:t> into input or output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072198" cy="1754327"/>
            <a:chOff x="0" y="-27384"/>
            <a:chExt cx="6072198" cy="175432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-27384"/>
              <a:ext cx="4929222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Parts</a:t>
              </a:r>
              <a:r>
                <a:rPr lang="en-GB" sz="5400" b="1" spc="-150" baseline="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 and Programming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849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Parts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and Programming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lang="en-GB" sz="900" b="1" smtClean="0">
                <a:effectLst/>
                <a:latin typeface="Comic Sans MS"/>
                <a:cs typeface="Comic Sans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Identify common computer peripherals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26 September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2849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Parts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and Programming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</a:t>
            </a:r>
            <a:r>
              <a:rPr lang="en-GB" dirty="0" smtClean="0"/>
              <a:t>now – PAGE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 inner workings of that </a:t>
            </a:r>
            <a:r>
              <a:rPr lang="en-US" dirty="0" smtClean="0">
                <a:effectLst/>
              </a:rPr>
              <a:t>box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dirty="0"/>
              <a:t>Find out what parts make up a </a:t>
            </a:r>
            <a:r>
              <a:rPr lang="en-GB" dirty="0" smtClean="0"/>
              <a:t>computer</a:t>
            </a:r>
            <a:r>
              <a:rPr lang="en-GB" dirty="0" smtClean="0"/>
              <a:t>”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 numCol="2"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Power Supply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Hard Drive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Floppy Disk drive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CD Drive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Video Card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Sound Card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Network Card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Random Access Memory (RAM)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Central Processing Unit (CPU)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Read Only Memory (ROM / BIOS)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GB" dirty="0" smtClean="0"/>
              <a:t>Motherboard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Find out what parts make up a computer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      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Find out the purpose of the internal parts of a computers hardware</a:t>
            </a: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802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Split up into 8 groups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Your teacher will give you a part to research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Find out the purpose of your computer part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Present your findings to the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Find out what parts make up a computer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Why is it important that the inside of the computer is kept cool and free from dust?</a:t>
            </a:r>
          </a:p>
          <a:p>
            <a:endParaRPr lang="en-GB" dirty="0"/>
          </a:p>
          <a:p>
            <a:r>
              <a:rPr lang="en-GB" dirty="0"/>
              <a:t>What parts can be upgraded?</a:t>
            </a:r>
          </a:p>
          <a:p>
            <a:endParaRPr lang="en-GB" dirty="0"/>
          </a:p>
          <a:p>
            <a:r>
              <a:rPr lang="en-GB" dirty="0"/>
              <a:t>Have you heard of any of these parts before? Where might you have heard of them?</a:t>
            </a:r>
          </a:p>
          <a:p>
            <a:endParaRPr lang="en-GB" dirty="0"/>
          </a:p>
          <a:p>
            <a:r>
              <a:rPr lang="en-GB" dirty="0"/>
              <a:t>Why is it important to know the size of your RAM, CPU and HDD?</a:t>
            </a:r>
            <a:r>
              <a:rPr lang="en-GB" dirty="0"/>
              <a:t>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Find out what parts make up a computer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/>
              <a:t>What does the </a:t>
            </a:r>
            <a:r>
              <a:rPr lang="en-GB"/>
              <a:t>CPU </a:t>
            </a:r>
            <a:r>
              <a:rPr lang="en-GB" smtClean="0"/>
              <a:t>do</a:t>
            </a:r>
            <a:r>
              <a:rPr lang="en-GB" smtClean="0"/>
              <a:t>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Find out what parts make up a computer</a:t>
            </a:r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266</Words>
  <Application>Microsoft Macintosh PowerPoint</Application>
  <PresentationFormat>On-screen Show (4:3)</PresentationFormat>
  <Paragraphs>65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Gill Sans Ultra Bold</vt:lpstr>
      <vt:lpstr>Comic Sans MS</vt:lpstr>
      <vt:lpstr>Office Theme</vt:lpstr>
      <vt:lpstr>Do it now – PAGE 5</vt:lpstr>
      <vt:lpstr>The inner workings of that box</vt:lpstr>
      <vt:lpstr>Learning Objective</vt:lpstr>
      <vt:lpstr>New learning</vt:lpstr>
      <vt:lpstr>Learning development</vt:lpstr>
      <vt:lpstr>Independent Task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178</cp:revision>
  <dcterms:created xsi:type="dcterms:W3CDTF">2008-01-28T15:32:11Z</dcterms:created>
  <dcterms:modified xsi:type="dcterms:W3CDTF">2014-11-03T17:55:04Z</dcterms:modified>
</cp:coreProperties>
</file>