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6" r:id="rId4"/>
    <p:sldId id="258" r:id="rId5"/>
    <p:sldId id="264" r:id="rId6"/>
    <p:sldId id="261" r:id="rId7"/>
    <p:sldId id="263" r:id="rId8"/>
    <p:sldId id="265" r:id="rId9"/>
  </p:sldIdLst>
  <p:sldSz cx="9144000" cy="6858000" type="screen4x3"/>
  <p:notesSz cx="6950075" cy="9236075"/>
  <p:embeddedFontLst>
    <p:embeddedFont>
      <p:font typeface="Gill Sans Ultra Bold" panose="020B0A02020104020203" pitchFamily="34" charset="0"/>
      <p:regular r:id="rId12"/>
    </p:embeddedFont>
    <p:embeddedFont>
      <p:font typeface="Comic Sans MS" panose="030F0702030302020204" pitchFamily="66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888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09/09/2014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PowerPoints are all .</a:t>
            </a:r>
            <a:r>
              <a:rPr lang="en-GB" dirty="0" err="1" smtClean="0"/>
              <a:t>ppt</a:t>
            </a:r>
            <a:r>
              <a:rPr lang="en-GB" dirty="0" smtClean="0"/>
              <a:t> or .</a:t>
            </a:r>
            <a:r>
              <a:rPr lang="en-GB" dirty="0" err="1" smtClean="0"/>
              <a:t>pptx</a:t>
            </a:r>
            <a:r>
              <a:rPr lang="en-GB" dirty="0" smtClean="0"/>
              <a:t>, Word documents are all .doc or .</a:t>
            </a:r>
            <a:r>
              <a:rPr lang="en-GB" dirty="0" err="1" smtClean="0"/>
              <a:t>docx</a:t>
            </a:r>
            <a:r>
              <a:rPr lang="en-GB" dirty="0" smtClean="0"/>
              <a:t> and Spreadsheets in Excel are all .</a:t>
            </a:r>
            <a:r>
              <a:rPr lang="en-GB" dirty="0" err="1" smtClean="0"/>
              <a:t>xls</a:t>
            </a:r>
            <a:r>
              <a:rPr lang="en-GB" dirty="0" smtClean="0"/>
              <a:t> or .</a:t>
            </a:r>
            <a:r>
              <a:rPr lang="en-GB" dirty="0" err="1" smtClean="0"/>
              <a:t>xlsx</a:t>
            </a:r>
            <a:r>
              <a:rPr lang="en-GB" dirty="0" smtClean="0"/>
              <a:t> (the difference is because of the version of the software).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57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Digital Life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Digital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Life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Learn how to organise your work when using a computer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09 September 2014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Digital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Life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9/9/2014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Housekeeping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09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organise your work when using a computer”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09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Each type of file has it's own </a:t>
            </a:r>
            <a:r>
              <a:rPr lang="en-GB" dirty="0" smtClean="0"/>
              <a:t>file extension. This is almost like a surname telling you what software the file should be opened in.</a:t>
            </a:r>
            <a:r>
              <a:rPr lang="en-GB" dirty="0"/>
              <a:t> These are the 3 or 4 letters after the full stop in its name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Do you already know any file extensions?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organise your work when using a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Look at the image of one of our students M drive on p6 of your workbook.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is wrong with Liam’s directory structure?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THINK &gt; PAIR &gt; SHARE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organise your work when using a computer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Choose 4 of the problems with Liam’s directory structure and write them in your booklet.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Can you explain to Liam how to keep a better directory structure?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Tuesday, 09 September 2014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Set up an appropriate directory structure for your lessons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need to look at your timetable</a:t>
            </a:r>
            <a:r>
              <a:rPr lang="en-GB" dirty="0" smtClean="0"/>
              <a:t>!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Extension: electronic filing cabinets activity on </a:t>
            </a:r>
            <a:r>
              <a:rPr lang="en-GB" dirty="0" err="1"/>
              <a:t>weebly</a:t>
            </a:r>
            <a:endParaRPr lang="en-GB"/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organise your work when using a computer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smtClean="0"/>
              <a:t>Is </a:t>
            </a:r>
            <a:r>
              <a:rPr lang="en-GB" dirty="0" err="1" smtClean="0"/>
              <a:t>MyPresentation</a:t>
            </a:r>
            <a:r>
              <a:rPr lang="en-GB" dirty="0" smtClean="0"/>
              <a:t> saved at the top of my M Drive a good way of storing my work?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Learn how to organise your work when using a computer</a:t>
            </a:r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5894</TotalTime>
  <Words>283</Words>
  <Application>Microsoft Office PowerPoint</Application>
  <PresentationFormat>On-screen Show (4:3)</PresentationFormat>
  <Paragraphs>54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Gill Sans Ultra Bold</vt:lpstr>
      <vt:lpstr>Courier New</vt:lpstr>
      <vt:lpstr>Comic Sans MS</vt:lpstr>
      <vt:lpstr>Calibri</vt:lpstr>
      <vt:lpstr>Office Theme</vt:lpstr>
      <vt:lpstr>Housekeeping</vt:lpstr>
      <vt:lpstr>Do it now</vt:lpstr>
      <vt:lpstr>Learning Objective</vt:lpstr>
      <vt:lpstr>New learning</vt:lpstr>
      <vt:lpstr>Talk Task</vt:lpstr>
      <vt:lpstr>Learning development</vt:lpstr>
      <vt:lpstr>Independent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Administrator</cp:lastModifiedBy>
  <cp:revision>165</cp:revision>
  <dcterms:created xsi:type="dcterms:W3CDTF">2008-01-28T15:32:11Z</dcterms:created>
  <dcterms:modified xsi:type="dcterms:W3CDTF">2014-09-09T11:40:39Z</dcterms:modified>
</cp:coreProperties>
</file>