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84" r:id="rId3"/>
    <p:sldId id="256" r:id="rId4"/>
    <p:sldId id="266" r:id="rId5"/>
    <p:sldId id="258" r:id="rId6"/>
    <p:sldId id="285" r:id="rId7"/>
    <p:sldId id="289" r:id="rId8"/>
    <p:sldId id="280" r:id="rId9"/>
    <p:sldId id="287" r:id="rId10"/>
    <p:sldId id="288" r:id="rId11"/>
    <p:sldId id="291" r:id="rId12"/>
    <p:sldId id="264" r:id="rId13"/>
    <p:sldId id="265" r:id="rId14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76329" autoAdjust="0"/>
  </p:normalViewPr>
  <p:slideViewPr>
    <p:cSldViewPr>
      <p:cViewPr>
        <p:scale>
          <a:sx n="50" d="100"/>
          <a:sy n="50" d="100"/>
        </p:scale>
        <p:origin x="-304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670" y="-102"/>
      </p:cViewPr>
      <p:guideLst>
        <p:guide orient="horz" pos="2909"/>
        <p:guide pos="218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7" y="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FF4054E9-6D23-4BCA-875A-B67B82FC3262}" type="datetimeFigureOut">
              <a:rPr lang="en-US" smtClean="0"/>
              <a:pPr/>
              <a:t>01/02/15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7" y="877267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299CD83D-E460-45DC-AE4E-91C2F7D7FF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326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3B2A3-C122-418F-B85D-F604EFEEDD55}" type="datetimeFigureOut">
              <a:rPr lang="en-GB" smtClean="0"/>
              <a:t>01/02/15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D55EC-A376-4F4D-8543-647FD4E2DD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051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Relationship Id="rId3" Type="http://schemas.openxmlformats.org/officeDocument/2006/relationships/hyperlink" Target="http://www.youtube.com/watch?v=leBEFaVHllE" TargetMode="Externa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250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074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25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</a:t>
            </a:r>
            <a:r>
              <a:rPr lang="en-GB" baseline="0" dirty="0" smtClean="0"/>
              <a:t> is the way the computer views the instructions I have written to control a screen turtle.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967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These are how my instructions</a:t>
            </a:r>
            <a:r>
              <a:rPr lang="en-GB" baseline="0" dirty="0" smtClean="0"/>
              <a:t> look when I write them using a programming language called Python.</a:t>
            </a:r>
          </a:p>
          <a:p>
            <a:endParaRPr lang="en-GB" baseline="0" dirty="0" smtClean="0"/>
          </a:p>
          <a:p>
            <a:r>
              <a:rPr lang="en-GB" baseline="0" dirty="0" smtClean="0"/>
              <a:t>All of the software you use on your computer will have been written using a programming language which converts the instructions typed into binary which can be understood by the computer.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In early computers the programming had to be done manually by connecting up wires – watch video on next slide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967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</a:t>
            </a:r>
            <a:r>
              <a:rPr lang="en-GB" baseline="0" dirty="0" smtClean="0"/>
              <a:t> instructions are run inside a computer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967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898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how does the computer know what the sound sounds like?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Join the dots…you need to draw your own dots though!  Here they are: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X axis, put a dot at the following co ordinates. Have a go at drawing the sound wave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have just done what the computer does to reassemble an audio file.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record a sound, the computer SAMPLES (aka, measures) the sound at regular points, (frequency).  Then it converts the sample measurements into binary code.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898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 smtClean="0"/>
              <a:t>Pupils need to write a series of instructions that only use the words provided. Each command must contain a left or right hand indicator. You could demo making a sandwich but don’t use the commands. </a:t>
            </a:r>
          </a:p>
          <a:p>
            <a:pPr marL="11430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 smtClean="0"/>
              <a:t>•Pupils need to be both challenged to be accurate and encouraged to refine and debug their instructions as a normal part of computing. </a:t>
            </a:r>
          </a:p>
          <a:p>
            <a:pPr marL="11430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 smtClean="0"/>
              <a:t>•As the robot be pedantic and petty. Do exactly what pupils tell you even if it involves putting your hand in the butter or jam. </a:t>
            </a:r>
          </a:p>
          <a:p>
            <a:pPr marL="11430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 smtClean="0"/>
              <a:t>•See the accompanying video to see common errors and examples that are correct. Don’t show the videos to pupils. </a:t>
            </a:r>
          </a:p>
          <a:p>
            <a:pPr marL="11430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 smtClean="0">
                <a:hlinkClick r:id="rId3"/>
              </a:rPr>
              <a:t>http://www.youtube.com/watch?v=leBEFaVHllE</a:t>
            </a:r>
            <a:endParaRPr lang="en-GB" dirty="0" smtClean="0"/>
          </a:p>
          <a:p>
            <a:pPr marL="11430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 smtClean="0"/>
              <a:t>•Pupils can split two word commands and use only one </a:t>
            </a:r>
            <a:r>
              <a:rPr lang="en-GB" dirty="0" err="1" smtClean="0"/>
              <a:t>eg</a:t>
            </a:r>
            <a:r>
              <a:rPr lang="en-GB" dirty="0" smtClean="0"/>
              <a:t> Jam or Jar </a:t>
            </a:r>
          </a:p>
          <a:p>
            <a:pPr marL="11430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 smtClean="0"/>
              <a:t>•If you have another adult in the class get them to be bots as well. </a:t>
            </a:r>
          </a:p>
          <a:p>
            <a:pPr marL="11430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 smtClean="0"/>
          </a:p>
          <a:p>
            <a:pPr marL="11430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 smtClean="0"/>
              <a:t>This will be students</a:t>
            </a:r>
            <a:r>
              <a:rPr lang="en-GB" baseline="0" dirty="0" smtClean="0"/>
              <a:t> assessed task this week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898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898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 descr="http://www.svijetigra.com/slike/sanandreas2.jpg"/>
          <p:cNvPicPr>
            <a:picLocks noChangeAspect="1" noChangeArrowheads="1"/>
          </p:cNvPicPr>
          <p:nvPr userDrawn="1"/>
        </p:nvPicPr>
        <p:blipFill>
          <a:blip r:embed="rId2" cstate="print">
            <a:lum bright="30000"/>
          </a:blip>
          <a:srcRect b="4237"/>
          <a:stretch>
            <a:fillRect/>
          </a:stretch>
        </p:blipFill>
        <p:spPr bwMode="auto">
          <a:xfrm rot="20997021">
            <a:off x="5166646" y="1965231"/>
            <a:ext cx="3081391" cy="2360667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3" name="Picture 2" descr="http://games.mattsarrel.com/images/namcoe3/Galaga_LargeScreenshot_900x900.jpg"/>
          <p:cNvPicPr>
            <a:picLocks noChangeAspect="1" noChangeArrowheads="1"/>
          </p:cNvPicPr>
          <p:nvPr userDrawn="1"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 rot="20377824">
            <a:off x="5256041" y="4316619"/>
            <a:ext cx="3214710" cy="32147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4" name="Picture 2" descr="http://www.gamershell.com/static/screenshots/1111/23610_full.jpg"/>
          <p:cNvPicPr>
            <a:picLocks noChangeAspect="1" noChangeArrowheads="1"/>
          </p:cNvPicPr>
          <p:nvPr userDrawn="1"/>
        </p:nvPicPr>
        <p:blipFill>
          <a:blip r:embed="rId4">
            <a:lum bright="30000"/>
          </a:blip>
          <a:srcRect/>
          <a:stretch>
            <a:fillRect/>
          </a:stretch>
        </p:blipFill>
        <p:spPr bwMode="auto">
          <a:xfrm rot="1744534">
            <a:off x="5359416" y="304612"/>
            <a:ext cx="3381430" cy="2536073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5" name="Picture 2" descr="http://img.gamespot.com/gamespot/images/2007/319/reviews/943274_20071116_screen003.jpg"/>
          <p:cNvPicPr>
            <a:picLocks noChangeAspect="1" noChangeArrowheads="1"/>
          </p:cNvPicPr>
          <p:nvPr userDrawn="1"/>
        </p:nvPicPr>
        <p:blipFill>
          <a:blip r:embed="rId5" cstate="print">
            <a:lum bright="30000"/>
          </a:blip>
          <a:srcRect/>
          <a:stretch>
            <a:fillRect/>
          </a:stretch>
        </p:blipFill>
        <p:spPr bwMode="auto">
          <a:xfrm rot="871759">
            <a:off x="6637892" y="-418262"/>
            <a:ext cx="3239816" cy="2428892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" name="Picture 4" descr="http://www.lomont.org/Software/Games/CrackLemmings/LemmingsBig.png"/>
          <p:cNvPicPr>
            <a:picLocks noChangeAspect="1" noChangeArrowheads="1"/>
          </p:cNvPicPr>
          <p:nvPr userDrawn="1"/>
        </p:nvPicPr>
        <p:blipFill>
          <a:blip r:embed="rId6">
            <a:lum bright="30000"/>
          </a:blip>
          <a:srcRect l="9123" t="6610" r="8764" b="34784"/>
          <a:stretch>
            <a:fillRect/>
          </a:stretch>
        </p:blipFill>
        <p:spPr bwMode="auto">
          <a:xfrm rot="21057089">
            <a:off x="7059039" y="4281102"/>
            <a:ext cx="4708576" cy="2928957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7" name="Picture 2" descr="http://www.morearnings.com/wp-content/uploads/2007/05/wow-horde-level-59-1.jpg"/>
          <p:cNvPicPr>
            <a:picLocks noChangeAspect="1" noChangeArrowheads="1"/>
          </p:cNvPicPr>
          <p:nvPr userDrawn="1"/>
        </p:nvPicPr>
        <p:blipFill>
          <a:blip r:embed="rId7">
            <a:lum bright="30000"/>
          </a:blip>
          <a:srcRect/>
          <a:stretch>
            <a:fillRect/>
          </a:stretch>
        </p:blipFill>
        <p:spPr bwMode="auto">
          <a:xfrm rot="19963401">
            <a:off x="7119520" y="1509629"/>
            <a:ext cx="3861581" cy="2896186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8" name="Picture 2" descr="http://www.sudoku-gratuit.fr/jeux-flash/image/pacman.jpg"/>
          <p:cNvPicPr>
            <a:picLocks noChangeAspect="1" noChangeArrowheads="1"/>
          </p:cNvPicPr>
          <p:nvPr userDrawn="1"/>
        </p:nvPicPr>
        <p:blipFill>
          <a:blip r:embed="rId8">
            <a:lum bright="30000"/>
          </a:blip>
          <a:srcRect/>
          <a:stretch>
            <a:fillRect/>
          </a:stretch>
        </p:blipFill>
        <p:spPr bwMode="auto">
          <a:xfrm rot="727612">
            <a:off x="6800847" y="3470027"/>
            <a:ext cx="3380337" cy="25352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785926"/>
            <a:ext cx="4714908" cy="278608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01/02/15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0" y="-27384"/>
            <a:ext cx="6385022" cy="1569660"/>
            <a:chOff x="0" y="-27384"/>
            <a:chExt cx="6385022" cy="156966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142975" y="-27384"/>
              <a:ext cx="5242047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>
                <a:spcBef>
                  <a:spcPct val="0"/>
                </a:spcBef>
                <a:defRPr/>
              </a:pPr>
              <a:r>
                <a:rPr lang="en-GB" sz="4800" b="1" spc="-150" dirty="0" smtClean="0"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FFFF"/>
                  </a:solidFill>
                  <a:effectLst>
                    <a:glow rad="63500">
                      <a:srgbClr val="FFC000"/>
                    </a:glow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Data representation</a:t>
              </a:r>
              <a:endParaRPr lang="en-GB" sz="4800" b="1" spc="-150" dirty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17" name="Group 16"/>
            <p:cNvGrpSpPr/>
            <p:nvPr userDrawn="1"/>
          </p:nvGrpSpPr>
          <p:grpSpPr>
            <a:xfrm>
              <a:off x="0" y="-1"/>
              <a:ext cx="1214414" cy="1064881"/>
              <a:chOff x="1" y="864360"/>
              <a:chExt cx="3413591" cy="2993268"/>
            </a:xfrm>
          </p:grpSpPr>
          <p:sp>
            <p:nvSpPr>
              <p:cNvPr id="18" name="Striped Right Arrow 17"/>
              <p:cNvSpPr/>
              <p:nvPr/>
            </p:nvSpPr>
            <p:spPr>
              <a:xfrm rot="16200000">
                <a:off x="-13097" y="877458"/>
                <a:ext cx="2026459" cy="2000264"/>
              </a:xfrm>
              <a:prstGeom prst="stripedRightArrow">
                <a:avLst/>
              </a:prstGeom>
              <a:solidFill>
                <a:srgbClr val="FC920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Striped Right Arrow 18"/>
              <p:cNvSpPr/>
              <p:nvPr/>
            </p:nvSpPr>
            <p:spPr>
              <a:xfrm>
                <a:off x="56006" y="1857363"/>
                <a:ext cx="3357586" cy="2000264"/>
              </a:xfrm>
              <a:prstGeom prst="stripedRightArrow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0" name="Group 7"/>
              <p:cNvGrpSpPr>
                <a:grpSpLocks noChangeAspect="1"/>
              </p:cNvGrpSpPr>
              <p:nvPr/>
            </p:nvGrpSpPr>
            <p:grpSpPr bwMode="auto">
              <a:xfrm>
                <a:off x="357159" y="1928803"/>
                <a:ext cx="1877778" cy="1928825"/>
                <a:chOff x="2747" y="2013"/>
                <a:chExt cx="1030" cy="1058"/>
              </a:xfrm>
            </p:grpSpPr>
            <p:sp>
              <p:nvSpPr>
                <p:cNvPr id="21" name="Freeform 9"/>
                <p:cNvSpPr>
                  <a:spLocks/>
                </p:cNvSpPr>
                <p:nvPr/>
              </p:nvSpPr>
              <p:spPr bwMode="auto">
                <a:xfrm>
                  <a:off x="2747" y="2013"/>
                  <a:ext cx="1030" cy="1058"/>
                </a:xfrm>
                <a:custGeom>
                  <a:avLst/>
                  <a:gdLst/>
                  <a:ahLst/>
                  <a:cxnLst>
                    <a:cxn ang="0">
                      <a:pos x="863" y="617"/>
                    </a:cxn>
                    <a:cxn ang="0">
                      <a:pos x="938" y="475"/>
                    </a:cxn>
                    <a:cxn ang="0">
                      <a:pos x="978" y="411"/>
                    </a:cxn>
                    <a:cxn ang="0">
                      <a:pos x="1011" y="348"/>
                    </a:cxn>
                    <a:cxn ang="0">
                      <a:pos x="1029" y="270"/>
                    </a:cxn>
                    <a:cxn ang="0">
                      <a:pos x="1014" y="162"/>
                    </a:cxn>
                    <a:cxn ang="0">
                      <a:pos x="950" y="66"/>
                    </a:cxn>
                    <a:cxn ang="0">
                      <a:pos x="881" y="20"/>
                    </a:cxn>
                    <a:cxn ang="0">
                      <a:pos x="811" y="1"/>
                    </a:cxn>
                    <a:cxn ang="0">
                      <a:pos x="736" y="9"/>
                    </a:cxn>
                    <a:cxn ang="0">
                      <a:pos x="662" y="47"/>
                    </a:cxn>
                    <a:cxn ang="0">
                      <a:pos x="632" y="61"/>
                    </a:cxn>
                    <a:cxn ang="0">
                      <a:pos x="602" y="73"/>
                    </a:cxn>
                    <a:cxn ang="0">
                      <a:pos x="575" y="103"/>
                    </a:cxn>
                    <a:cxn ang="0">
                      <a:pos x="462" y="91"/>
                    </a:cxn>
                    <a:cxn ang="0">
                      <a:pos x="347" y="116"/>
                    </a:cxn>
                    <a:cxn ang="0">
                      <a:pos x="265" y="167"/>
                    </a:cxn>
                    <a:cxn ang="0">
                      <a:pos x="226" y="204"/>
                    </a:cxn>
                    <a:cxn ang="0">
                      <a:pos x="176" y="266"/>
                    </a:cxn>
                    <a:cxn ang="0">
                      <a:pos x="77" y="388"/>
                    </a:cxn>
                    <a:cxn ang="0">
                      <a:pos x="46" y="435"/>
                    </a:cxn>
                    <a:cxn ang="0">
                      <a:pos x="0" y="576"/>
                    </a:cxn>
                    <a:cxn ang="0">
                      <a:pos x="22" y="699"/>
                    </a:cxn>
                    <a:cxn ang="0">
                      <a:pos x="90" y="792"/>
                    </a:cxn>
                    <a:cxn ang="0">
                      <a:pos x="152" y="840"/>
                    </a:cxn>
                    <a:cxn ang="0">
                      <a:pos x="204" y="868"/>
                    </a:cxn>
                    <a:cxn ang="0">
                      <a:pos x="257" y="882"/>
                    </a:cxn>
                    <a:cxn ang="0">
                      <a:pos x="312" y="886"/>
                    </a:cxn>
                    <a:cxn ang="0">
                      <a:pos x="389" y="869"/>
                    </a:cxn>
                    <a:cxn ang="0">
                      <a:pos x="459" y="833"/>
                    </a:cxn>
                    <a:cxn ang="0">
                      <a:pos x="509" y="795"/>
                    </a:cxn>
                    <a:cxn ang="0">
                      <a:pos x="531" y="772"/>
                    </a:cxn>
                    <a:cxn ang="0">
                      <a:pos x="697" y="566"/>
                    </a:cxn>
                    <a:cxn ang="0">
                      <a:pos x="746" y="461"/>
                    </a:cxn>
                    <a:cxn ang="0">
                      <a:pos x="754" y="345"/>
                    </a:cxn>
                    <a:cxn ang="0">
                      <a:pos x="728" y="269"/>
                    </a:cxn>
                    <a:cxn ang="0">
                      <a:pos x="725" y="205"/>
                    </a:cxn>
                    <a:cxn ang="0">
                      <a:pos x="743" y="178"/>
                    </a:cxn>
                    <a:cxn ang="0">
                      <a:pos x="746" y="160"/>
                    </a:cxn>
                    <a:cxn ang="0">
                      <a:pos x="746" y="156"/>
                    </a:cxn>
                    <a:cxn ang="0">
                      <a:pos x="778" y="139"/>
                    </a:cxn>
                    <a:cxn ang="0">
                      <a:pos x="833" y="147"/>
                    </a:cxn>
                    <a:cxn ang="0">
                      <a:pos x="876" y="187"/>
                    </a:cxn>
                    <a:cxn ang="0">
                      <a:pos x="891" y="278"/>
                    </a:cxn>
                    <a:cxn ang="0">
                      <a:pos x="855" y="353"/>
                    </a:cxn>
                    <a:cxn ang="0">
                      <a:pos x="806" y="431"/>
                    </a:cxn>
                    <a:cxn ang="0">
                      <a:pos x="732" y="584"/>
                    </a:cxn>
                    <a:cxn ang="0">
                      <a:pos x="703" y="765"/>
                    </a:cxn>
                    <a:cxn ang="0">
                      <a:pos x="777" y="948"/>
                    </a:cxn>
                    <a:cxn ang="0">
                      <a:pos x="985" y="947"/>
                    </a:cxn>
                    <a:cxn ang="0">
                      <a:pos x="881" y="860"/>
                    </a:cxn>
                    <a:cxn ang="0">
                      <a:pos x="839" y="763"/>
                    </a:cxn>
                  </a:cxnLst>
                  <a:rect l="0" t="0" r="r" b="b"/>
                  <a:pathLst>
                    <a:path w="1030" h="1058">
                      <a:moveTo>
                        <a:pt x="838" y="735"/>
                      </a:moveTo>
                      <a:lnTo>
                        <a:pt x="841" y="695"/>
                      </a:lnTo>
                      <a:lnTo>
                        <a:pt x="850" y="656"/>
                      </a:lnTo>
                      <a:lnTo>
                        <a:pt x="863" y="617"/>
                      </a:lnTo>
                      <a:lnTo>
                        <a:pt x="880" y="579"/>
                      </a:lnTo>
                      <a:lnTo>
                        <a:pt x="898" y="542"/>
                      </a:lnTo>
                      <a:lnTo>
                        <a:pt x="919" y="507"/>
                      </a:lnTo>
                      <a:lnTo>
                        <a:pt x="938" y="475"/>
                      </a:lnTo>
                      <a:lnTo>
                        <a:pt x="956" y="446"/>
                      </a:lnTo>
                      <a:lnTo>
                        <a:pt x="960" y="440"/>
                      </a:lnTo>
                      <a:lnTo>
                        <a:pt x="969" y="426"/>
                      </a:lnTo>
                      <a:lnTo>
                        <a:pt x="978" y="411"/>
                      </a:lnTo>
                      <a:lnTo>
                        <a:pt x="982" y="405"/>
                      </a:lnTo>
                      <a:lnTo>
                        <a:pt x="992" y="387"/>
                      </a:lnTo>
                      <a:lnTo>
                        <a:pt x="1003" y="367"/>
                      </a:lnTo>
                      <a:lnTo>
                        <a:pt x="1011" y="348"/>
                      </a:lnTo>
                      <a:lnTo>
                        <a:pt x="1018" y="328"/>
                      </a:lnTo>
                      <a:lnTo>
                        <a:pt x="1024" y="309"/>
                      </a:lnTo>
                      <a:lnTo>
                        <a:pt x="1027" y="289"/>
                      </a:lnTo>
                      <a:lnTo>
                        <a:pt x="1029" y="270"/>
                      </a:lnTo>
                      <a:lnTo>
                        <a:pt x="1030" y="249"/>
                      </a:lnTo>
                      <a:lnTo>
                        <a:pt x="1029" y="219"/>
                      </a:lnTo>
                      <a:lnTo>
                        <a:pt x="1024" y="191"/>
                      </a:lnTo>
                      <a:lnTo>
                        <a:pt x="1014" y="162"/>
                      </a:lnTo>
                      <a:lnTo>
                        <a:pt x="1003" y="136"/>
                      </a:lnTo>
                      <a:lnTo>
                        <a:pt x="989" y="110"/>
                      </a:lnTo>
                      <a:lnTo>
                        <a:pt x="970" y="87"/>
                      </a:lnTo>
                      <a:lnTo>
                        <a:pt x="950" y="66"/>
                      </a:lnTo>
                      <a:lnTo>
                        <a:pt x="928" y="47"/>
                      </a:lnTo>
                      <a:lnTo>
                        <a:pt x="913" y="36"/>
                      </a:lnTo>
                      <a:lnTo>
                        <a:pt x="898" y="27"/>
                      </a:lnTo>
                      <a:lnTo>
                        <a:pt x="881" y="20"/>
                      </a:lnTo>
                      <a:lnTo>
                        <a:pt x="864" y="13"/>
                      </a:lnTo>
                      <a:lnTo>
                        <a:pt x="847" y="8"/>
                      </a:lnTo>
                      <a:lnTo>
                        <a:pt x="829" y="4"/>
                      </a:lnTo>
                      <a:lnTo>
                        <a:pt x="811" y="1"/>
                      </a:lnTo>
                      <a:lnTo>
                        <a:pt x="791" y="0"/>
                      </a:lnTo>
                      <a:lnTo>
                        <a:pt x="773" y="1"/>
                      </a:lnTo>
                      <a:lnTo>
                        <a:pt x="754" y="4"/>
                      </a:lnTo>
                      <a:lnTo>
                        <a:pt x="736" y="9"/>
                      </a:lnTo>
                      <a:lnTo>
                        <a:pt x="716" y="16"/>
                      </a:lnTo>
                      <a:lnTo>
                        <a:pt x="698" y="24"/>
                      </a:lnTo>
                      <a:lnTo>
                        <a:pt x="680" y="34"/>
                      </a:lnTo>
                      <a:lnTo>
                        <a:pt x="662" y="47"/>
                      </a:lnTo>
                      <a:lnTo>
                        <a:pt x="644" y="62"/>
                      </a:lnTo>
                      <a:lnTo>
                        <a:pt x="640" y="61"/>
                      </a:lnTo>
                      <a:lnTo>
                        <a:pt x="636" y="61"/>
                      </a:lnTo>
                      <a:lnTo>
                        <a:pt x="632" y="61"/>
                      </a:lnTo>
                      <a:lnTo>
                        <a:pt x="628" y="61"/>
                      </a:lnTo>
                      <a:lnTo>
                        <a:pt x="619" y="62"/>
                      </a:lnTo>
                      <a:lnTo>
                        <a:pt x="610" y="66"/>
                      </a:lnTo>
                      <a:lnTo>
                        <a:pt x="602" y="73"/>
                      </a:lnTo>
                      <a:lnTo>
                        <a:pt x="596" y="79"/>
                      </a:lnTo>
                      <a:lnTo>
                        <a:pt x="593" y="83"/>
                      </a:lnTo>
                      <a:lnTo>
                        <a:pt x="585" y="91"/>
                      </a:lnTo>
                      <a:lnTo>
                        <a:pt x="575" y="103"/>
                      </a:lnTo>
                      <a:lnTo>
                        <a:pt x="565" y="116"/>
                      </a:lnTo>
                      <a:lnTo>
                        <a:pt x="529" y="103"/>
                      </a:lnTo>
                      <a:lnTo>
                        <a:pt x="494" y="95"/>
                      </a:lnTo>
                      <a:lnTo>
                        <a:pt x="462" y="91"/>
                      </a:lnTo>
                      <a:lnTo>
                        <a:pt x="431" y="94"/>
                      </a:lnTo>
                      <a:lnTo>
                        <a:pt x="401" y="97"/>
                      </a:lnTo>
                      <a:lnTo>
                        <a:pt x="373" y="105"/>
                      </a:lnTo>
                      <a:lnTo>
                        <a:pt x="347" y="116"/>
                      </a:lnTo>
                      <a:lnTo>
                        <a:pt x="323" y="127"/>
                      </a:lnTo>
                      <a:lnTo>
                        <a:pt x="301" y="140"/>
                      </a:lnTo>
                      <a:lnTo>
                        <a:pt x="282" y="154"/>
                      </a:lnTo>
                      <a:lnTo>
                        <a:pt x="265" y="167"/>
                      </a:lnTo>
                      <a:lnTo>
                        <a:pt x="252" y="179"/>
                      </a:lnTo>
                      <a:lnTo>
                        <a:pt x="240" y="190"/>
                      </a:lnTo>
                      <a:lnTo>
                        <a:pt x="231" y="199"/>
                      </a:lnTo>
                      <a:lnTo>
                        <a:pt x="226" y="204"/>
                      </a:lnTo>
                      <a:lnTo>
                        <a:pt x="225" y="206"/>
                      </a:lnTo>
                      <a:lnTo>
                        <a:pt x="218" y="214"/>
                      </a:lnTo>
                      <a:lnTo>
                        <a:pt x="200" y="236"/>
                      </a:lnTo>
                      <a:lnTo>
                        <a:pt x="176" y="266"/>
                      </a:lnTo>
                      <a:lnTo>
                        <a:pt x="148" y="301"/>
                      </a:lnTo>
                      <a:lnTo>
                        <a:pt x="120" y="336"/>
                      </a:lnTo>
                      <a:lnTo>
                        <a:pt x="95" y="366"/>
                      </a:lnTo>
                      <a:lnTo>
                        <a:pt x="77" y="388"/>
                      </a:lnTo>
                      <a:lnTo>
                        <a:pt x="70" y="396"/>
                      </a:lnTo>
                      <a:lnTo>
                        <a:pt x="67" y="401"/>
                      </a:lnTo>
                      <a:lnTo>
                        <a:pt x="58" y="414"/>
                      </a:lnTo>
                      <a:lnTo>
                        <a:pt x="46" y="435"/>
                      </a:lnTo>
                      <a:lnTo>
                        <a:pt x="32" y="463"/>
                      </a:lnTo>
                      <a:lnTo>
                        <a:pt x="17" y="496"/>
                      </a:lnTo>
                      <a:lnTo>
                        <a:pt x="7" y="534"/>
                      </a:lnTo>
                      <a:lnTo>
                        <a:pt x="0" y="576"/>
                      </a:lnTo>
                      <a:lnTo>
                        <a:pt x="2" y="621"/>
                      </a:lnTo>
                      <a:lnTo>
                        <a:pt x="6" y="649"/>
                      </a:lnTo>
                      <a:lnTo>
                        <a:pt x="12" y="674"/>
                      </a:lnTo>
                      <a:lnTo>
                        <a:pt x="22" y="699"/>
                      </a:lnTo>
                      <a:lnTo>
                        <a:pt x="35" y="724"/>
                      </a:lnTo>
                      <a:lnTo>
                        <a:pt x="51" y="747"/>
                      </a:lnTo>
                      <a:lnTo>
                        <a:pt x="69" y="770"/>
                      </a:lnTo>
                      <a:lnTo>
                        <a:pt x="90" y="792"/>
                      </a:lnTo>
                      <a:lnTo>
                        <a:pt x="113" y="813"/>
                      </a:lnTo>
                      <a:lnTo>
                        <a:pt x="126" y="824"/>
                      </a:lnTo>
                      <a:lnTo>
                        <a:pt x="139" y="833"/>
                      </a:lnTo>
                      <a:lnTo>
                        <a:pt x="152" y="840"/>
                      </a:lnTo>
                      <a:lnTo>
                        <a:pt x="165" y="848"/>
                      </a:lnTo>
                      <a:lnTo>
                        <a:pt x="178" y="856"/>
                      </a:lnTo>
                      <a:lnTo>
                        <a:pt x="191" y="861"/>
                      </a:lnTo>
                      <a:lnTo>
                        <a:pt x="204" y="868"/>
                      </a:lnTo>
                      <a:lnTo>
                        <a:pt x="217" y="872"/>
                      </a:lnTo>
                      <a:lnTo>
                        <a:pt x="230" y="877"/>
                      </a:lnTo>
                      <a:lnTo>
                        <a:pt x="244" y="879"/>
                      </a:lnTo>
                      <a:lnTo>
                        <a:pt x="257" y="882"/>
                      </a:lnTo>
                      <a:lnTo>
                        <a:pt x="270" y="885"/>
                      </a:lnTo>
                      <a:lnTo>
                        <a:pt x="284" y="886"/>
                      </a:lnTo>
                      <a:lnTo>
                        <a:pt x="297" y="886"/>
                      </a:lnTo>
                      <a:lnTo>
                        <a:pt x="312" y="886"/>
                      </a:lnTo>
                      <a:lnTo>
                        <a:pt x="325" y="885"/>
                      </a:lnTo>
                      <a:lnTo>
                        <a:pt x="347" y="881"/>
                      </a:lnTo>
                      <a:lnTo>
                        <a:pt x="369" y="875"/>
                      </a:lnTo>
                      <a:lnTo>
                        <a:pt x="389" y="869"/>
                      </a:lnTo>
                      <a:lnTo>
                        <a:pt x="409" y="861"/>
                      </a:lnTo>
                      <a:lnTo>
                        <a:pt x="427" y="852"/>
                      </a:lnTo>
                      <a:lnTo>
                        <a:pt x="444" y="843"/>
                      </a:lnTo>
                      <a:lnTo>
                        <a:pt x="459" y="833"/>
                      </a:lnTo>
                      <a:lnTo>
                        <a:pt x="474" y="824"/>
                      </a:lnTo>
                      <a:lnTo>
                        <a:pt x="487" y="813"/>
                      </a:lnTo>
                      <a:lnTo>
                        <a:pt x="498" y="804"/>
                      </a:lnTo>
                      <a:lnTo>
                        <a:pt x="509" y="795"/>
                      </a:lnTo>
                      <a:lnTo>
                        <a:pt x="517" y="787"/>
                      </a:lnTo>
                      <a:lnTo>
                        <a:pt x="523" y="781"/>
                      </a:lnTo>
                      <a:lnTo>
                        <a:pt x="528" y="776"/>
                      </a:lnTo>
                      <a:lnTo>
                        <a:pt x="531" y="772"/>
                      </a:lnTo>
                      <a:lnTo>
                        <a:pt x="532" y="770"/>
                      </a:lnTo>
                      <a:lnTo>
                        <a:pt x="685" y="582"/>
                      </a:lnTo>
                      <a:lnTo>
                        <a:pt x="689" y="579"/>
                      </a:lnTo>
                      <a:lnTo>
                        <a:pt x="697" y="566"/>
                      </a:lnTo>
                      <a:lnTo>
                        <a:pt x="708" y="547"/>
                      </a:lnTo>
                      <a:lnTo>
                        <a:pt x="721" y="523"/>
                      </a:lnTo>
                      <a:lnTo>
                        <a:pt x="734" y="494"/>
                      </a:lnTo>
                      <a:lnTo>
                        <a:pt x="746" y="461"/>
                      </a:lnTo>
                      <a:lnTo>
                        <a:pt x="754" y="423"/>
                      </a:lnTo>
                      <a:lnTo>
                        <a:pt x="756" y="383"/>
                      </a:lnTo>
                      <a:lnTo>
                        <a:pt x="755" y="365"/>
                      </a:lnTo>
                      <a:lnTo>
                        <a:pt x="754" y="345"/>
                      </a:lnTo>
                      <a:lnTo>
                        <a:pt x="750" y="327"/>
                      </a:lnTo>
                      <a:lnTo>
                        <a:pt x="745" y="308"/>
                      </a:lnTo>
                      <a:lnTo>
                        <a:pt x="737" y="288"/>
                      </a:lnTo>
                      <a:lnTo>
                        <a:pt x="728" y="269"/>
                      </a:lnTo>
                      <a:lnTo>
                        <a:pt x="718" y="249"/>
                      </a:lnTo>
                      <a:lnTo>
                        <a:pt x="705" y="230"/>
                      </a:lnTo>
                      <a:lnTo>
                        <a:pt x="715" y="217"/>
                      </a:lnTo>
                      <a:lnTo>
                        <a:pt x="725" y="205"/>
                      </a:lnTo>
                      <a:lnTo>
                        <a:pt x="732" y="197"/>
                      </a:lnTo>
                      <a:lnTo>
                        <a:pt x="734" y="193"/>
                      </a:lnTo>
                      <a:lnTo>
                        <a:pt x="740" y="186"/>
                      </a:lnTo>
                      <a:lnTo>
                        <a:pt x="743" y="178"/>
                      </a:lnTo>
                      <a:lnTo>
                        <a:pt x="745" y="170"/>
                      </a:lnTo>
                      <a:lnTo>
                        <a:pt x="746" y="162"/>
                      </a:lnTo>
                      <a:lnTo>
                        <a:pt x="746" y="161"/>
                      </a:lnTo>
                      <a:lnTo>
                        <a:pt x="746" y="160"/>
                      </a:lnTo>
                      <a:lnTo>
                        <a:pt x="746" y="158"/>
                      </a:lnTo>
                      <a:lnTo>
                        <a:pt x="746" y="157"/>
                      </a:lnTo>
                      <a:lnTo>
                        <a:pt x="746" y="156"/>
                      </a:lnTo>
                      <a:lnTo>
                        <a:pt x="746" y="156"/>
                      </a:lnTo>
                      <a:lnTo>
                        <a:pt x="745" y="154"/>
                      </a:lnTo>
                      <a:lnTo>
                        <a:pt x="745" y="154"/>
                      </a:lnTo>
                      <a:lnTo>
                        <a:pt x="762" y="144"/>
                      </a:lnTo>
                      <a:lnTo>
                        <a:pt x="778" y="139"/>
                      </a:lnTo>
                      <a:lnTo>
                        <a:pt x="794" y="136"/>
                      </a:lnTo>
                      <a:lnTo>
                        <a:pt x="808" y="138"/>
                      </a:lnTo>
                      <a:lnTo>
                        <a:pt x="821" y="142"/>
                      </a:lnTo>
                      <a:lnTo>
                        <a:pt x="833" y="147"/>
                      </a:lnTo>
                      <a:lnTo>
                        <a:pt x="841" y="152"/>
                      </a:lnTo>
                      <a:lnTo>
                        <a:pt x="847" y="156"/>
                      </a:lnTo>
                      <a:lnTo>
                        <a:pt x="863" y="170"/>
                      </a:lnTo>
                      <a:lnTo>
                        <a:pt x="876" y="187"/>
                      </a:lnTo>
                      <a:lnTo>
                        <a:pt x="886" y="206"/>
                      </a:lnTo>
                      <a:lnTo>
                        <a:pt x="893" y="228"/>
                      </a:lnTo>
                      <a:lnTo>
                        <a:pt x="895" y="252"/>
                      </a:lnTo>
                      <a:lnTo>
                        <a:pt x="891" y="278"/>
                      </a:lnTo>
                      <a:lnTo>
                        <a:pt x="883" y="305"/>
                      </a:lnTo>
                      <a:lnTo>
                        <a:pt x="868" y="332"/>
                      </a:lnTo>
                      <a:lnTo>
                        <a:pt x="863" y="339"/>
                      </a:lnTo>
                      <a:lnTo>
                        <a:pt x="855" y="353"/>
                      </a:lnTo>
                      <a:lnTo>
                        <a:pt x="846" y="367"/>
                      </a:lnTo>
                      <a:lnTo>
                        <a:pt x="842" y="374"/>
                      </a:lnTo>
                      <a:lnTo>
                        <a:pt x="825" y="401"/>
                      </a:lnTo>
                      <a:lnTo>
                        <a:pt x="806" y="431"/>
                      </a:lnTo>
                      <a:lnTo>
                        <a:pt x="786" y="466"/>
                      </a:lnTo>
                      <a:lnTo>
                        <a:pt x="767" y="502"/>
                      </a:lnTo>
                      <a:lnTo>
                        <a:pt x="749" y="542"/>
                      </a:lnTo>
                      <a:lnTo>
                        <a:pt x="732" y="584"/>
                      </a:lnTo>
                      <a:lnTo>
                        <a:pt x="719" y="628"/>
                      </a:lnTo>
                      <a:lnTo>
                        <a:pt x="708" y="672"/>
                      </a:lnTo>
                      <a:lnTo>
                        <a:pt x="703" y="719"/>
                      </a:lnTo>
                      <a:lnTo>
                        <a:pt x="703" y="765"/>
                      </a:lnTo>
                      <a:lnTo>
                        <a:pt x="710" y="812"/>
                      </a:lnTo>
                      <a:lnTo>
                        <a:pt x="724" y="857"/>
                      </a:lnTo>
                      <a:lnTo>
                        <a:pt x="746" y="904"/>
                      </a:lnTo>
                      <a:lnTo>
                        <a:pt x="777" y="948"/>
                      </a:lnTo>
                      <a:lnTo>
                        <a:pt x="819" y="991"/>
                      </a:lnTo>
                      <a:lnTo>
                        <a:pt x="872" y="1032"/>
                      </a:lnTo>
                      <a:lnTo>
                        <a:pt x="908" y="1058"/>
                      </a:lnTo>
                      <a:lnTo>
                        <a:pt x="985" y="947"/>
                      </a:lnTo>
                      <a:lnTo>
                        <a:pt x="948" y="921"/>
                      </a:lnTo>
                      <a:lnTo>
                        <a:pt x="922" y="901"/>
                      </a:lnTo>
                      <a:lnTo>
                        <a:pt x="900" y="881"/>
                      </a:lnTo>
                      <a:lnTo>
                        <a:pt x="881" y="860"/>
                      </a:lnTo>
                      <a:lnTo>
                        <a:pt x="865" y="837"/>
                      </a:lnTo>
                      <a:lnTo>
                        <a:pt x="854" y="813"/>
                      </a:lnTo>
                      <a:lnTo>
                        <a:pt x="845" y="789"/>
                      </a:lnTo>
                      <a:lnTo>
                        <a:pt x="839" y="763"/>
                      </a:lnTo>
                      <a:lnTo>
                        <a:pt x="838" y="7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" name="Freeform 11"/>
                <p:cNvSpPr>
                  <a:spLocks/>
                </p:cNvSpPr>
                <p:nvPr/>
              </p:nvSpPr>
              <p:spPr bwMode="auto">
                <a:xfrm>
                  <a:off x="2819" y="2279"/>
                  <a:ext cx="546" cy="547"/>
                </a:xfrm>
                <a:custGeom>
                  <a:avLst/>
                  <a:gdLst/>
                  <a:ahLst/>
                  <a:cxnLst>
                    <a:cxn ang="0">
                      <a:pos x="54" y="175"/>
                    </a:cxn>
                    <a:cxn ang="0">
                      <a:pos x="48" y="184"/>
                    </a:cxn>
                    <a:cxn ang="0">
                      <a:pos x="33" y="207"/>
                    </a:cxn>
                    <a:cxn ang="0">
                      <a:pos x="17" y="241"/>
                    </a:cxn>
                    <a:cxn ang="0">
                      <a:pos x="5" y="283"/>
                    </a:cxn>
                    <a:cxn ang="0">
                      <a:pos x="0" y="332"/>
                    </a:cxn>
                    <a:cxn ang="0">
                      <a:pos x="9" y="384"/>
                    </a:cxn>
                    <a:cxn ang="0">
                      <a:pos x="36" y="438"/>
                    </a:cxn>
                    <a:cxn ang="0">
                      <a:pos x="87" y="491"/>
                    </a:cxn>
                    <a:cxn ang="0">
                      <a:pos x="119" y="515"/>
                    </a:cxn>
                    <a:cxn ang="0">
                      <a:pos x="150" y="530"/>
                    </a:cxn>
                    <a:cxn ang="0">
                      <a:pos x="180" y="541"/>
                    </a:cxn>
                    <a:cxn ang="0">
                      <a:pos x="209" y="546"/>
                    </a:cxn>
                    <a:cxn ang="0">
                      <a:pos x="236" y="547"/>
                    </a:cxn>
                    <a:cxn ang="0">
                      <a:pos x="262" y="545"/>
                    </a:cxn>
                    <a:cxn ang="0">
                      <a:pos x="285" y="539"/>
                    </a:cxn>
                    <a:cxn ang="0">
                      <a:pos x="308" y="530"/>
                    </a:cxn>
                    <a:cxn ang="0">
                      <a:pos x="328" y="521"/>
                    </a:cxn>
                    <a:cxn ang="0">
                      <a:pos x="346" y="510"/>
                    </a:cxn>
                    <a:cxn ang="0">
                      <a:pos x="363" y="498"/>
                    </a:cxn>
                    <a:cxn ang="0">
                      <a:pos x="376" y="488"/>
                    </a:cxn>
                    <a:cxn ang="0">
                      <a:pos x="387" y="477"/>
                    </a:cxn>
                    <a:cxn ang="0">
                      <a:pos x="395" y="468"/>
                    </a:cxn>
                    <a:cxn ang="0">
                      <a:pos x="402" y="462"/>
                    </a:cxn>
                    <a:cxn ang="0">
                      <a:pos x="404" y="459"/>
                    </a:cxn>
                    <a:cxn ang="0">
                      <a:pos x="410" y="454"/>
                    </a:cxn>
                    <a:cxn ang="0">
                      <a:pos x="421" y="438"/>
                    </a:cxn>
                    <a:cxn ang="0">
                      <a:pos x="439" y="415"/>
                    </a:cxn>
                    <a:cxn ang="0">
                      <a:pos x="461" y="388"/>
                    </a:cxn>
                    <a:cxn ang="0">
                      <a:pos x="486" y="359"/>
                    </a:cxn>
                    <a:cxn ang="0">
                      <a:pos x="509" y="329"/>
                    </a:cxn>
                    <a:cxn ang="0">
                      <a:pos x="530" y="305"/>
                    </a:cxn>
                    <a:cxn ang="0">
                      <a:pos x="546" y="284"/>
                    </a:cxn>
                    <a:cxn ang="0">
                      <a:pos x="197" y="0"/>
                    </a:cxn>
                    <a:cxn ang="0">
                      <a:pos x="54" y="175"/>
                    </a:cxn>
                  </a:cxnLst>
                  <a:rect l="0" t="0" r="r" b="b"/>
                  <a:pathLst>
                    <a:path w="546" h="547">
                      <a:moveTo>
                        <a:pt x="54" y="175"/>
                      </a:moveTo>
                      <a:lnTo>
                        <a:pt x="48" y="184"/>
                      </a:lnTo>
                      <a:lnTo>
                        <a:pt x="33" y="207"/>
                      </a:lnTo>
                      <a:lnTo>
                        <a:pt x="17" y="241"/>
                      </a:lnTo>
                      <a:lnTo>
                        <a:pt x="5" y="283"/>
                      </a:lnTo>
                      <a:lnTo>
                        <a:pt x="0" y="332"/>
                      </a:lnTo>
                      <a:lnTo>
                        <a:pt x="9" y="384"/>
                      </a:lnTo>
                      <a:lnTo>
                        <a:pt x="36" y="438"/>
                      </a:lnTo>
                      <a:lnTo>
                        <a:pt x="87" y="491"/>
                      </a:lnTo>
                      <a:lnTo>
                        <a:pt x="119" y="515"/>
                      </a:lnTo>
                      <a:lnTo>
                        <a:pt x="150" y="530"/>
                      </a:lnTo>
                      <a:lnTo>
                        <a:pt x="180" y="541"/>
                      </a:lnTo>
                      <a:lnTo>
                        <a:pt x="209" y="546"/>
                      </a:lnTo>
                      <a:lnTo>
                        <a:pt x="236" y="547"/>
                      </a:lnTo>
                      <a:lnTo>
                        <a:pt x="262" y="545"/>
                      </a:lnTo>
                      <a:lnTo>
                        <a:pt x="285" y="539"/>
                      </a:lnTo>
                      <a:lnTo>
                        <a:pt x="308" y="530"/>
                      </a:lnTo>
                      <a:lnTo>
                        <a:pt x="328" y="521"/>
                      </a:lnTo>
                      <a:lnTo>
                        <a:pt x="346" y="510"/>
                      </a:lnTo>
                      <a:lnTo>
                        <a:pt x="363" y="498"/>
                      </a:lnTo>
                      <a:lnTo>
                        <a:pt x="376" y="488"/>
                      </a:lnTo>
                      <a:lnTo>
                        <a:pt x="387" y="477"/>
                      </a:lnTo>
                      <a:lnTo>
                        <a:pt x="395" y="468"/>
                      </a:lnTo>
                      <a:lnTo>
                        <a:pt x="402" y="462"/>
                      </a:lnTo>
                      <a:lnTo>
                        <a:pt x="404" y="459"/>
                      </a:lnTo>
                      <a:lnTo>
                        <a:pt x="410" y="454"/>
                      </a:lnTo>
                      <a:lnTo>
                        <a:pt x="421" y="438"/>
                      </a:lnTo>
                      <a:lnTo>
                        <a:pt x="439" y="415"/>
                      </a:lnTo>
                      <a:lnTo>
                        <a:pt x="461" y="388"/>
                      </a:lnTo>
                      <a:lnTo>
                        <a:pt x="486" y="359"/>
                      </a:lnTo>
                      <a:lnTo>
                        <a:pt x="509" y="329"/>
                      </a:lnTo>
                      <a:lnTo>
                        <a:pt x="530" y="305"/>
                      </a:lnTo>
                      <a:lnTo>
                        <a:pt x="546" y="284"/>
                      </a:lnTo>
                      <a:lnTo>
                        <a:pt x="197" y="0"/>
                      </a:lnTo>
                      <a:lnTo>
                        <a:pt x="54" y="175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" name="Freeform 12"/>
                <p:cNvSpPr>
                  <a:spLocks/>
                </p:cNvSpPr>
                <p:nvPr/>
              </p:nvSpPr>
              <p:spPr bwMode="auto">
                <a:xfrm>
                  <a:off x="3039" y="2177"/>
                  <a:ext cx="297" cy="85"/>
                </a:xfrm>
                <a:custGeom>
                  <a:avLst/>
                  <a:gdLst/>
                  <a:ahLst/>
                  <a:cxnLst>
                    <a:cxn ang="0">
                      <a:pos x="280" y="72"/>
                    </a:cxn>
                    <a:cxn ang="0">
                      <a:pos x="297" y="50"/>
                    </a:cxn>
                    <a:cxn ang="0">
                      <a:pos x="271" y="32"/>
                    </a:cxn>
                    <a:cxn ang="0">
                      <a:pos x="245" y="19"/>
                    </a:cxn>
                    <a:cxn ang="0">
                      <a:pos x="221" y="9"/>
                    </a:cxn>
                    <a:cxn ang="0">
                      <a:pos x="196" y="2"/>
                    </a:cxn>
                    <a:cxn ang="0">
                      <a:pos x="173" y="0"/>
                    </a:cxn>
                    <a:cxn ang="0">
                      <a:pos x="151" y="0"/>
                    </a:cxn>
                    <a:cxn ang="0">
                      <a:pos x="130" y="2"/>
                    </a:cxn>
                    <a:cxn ang="0">
                      <a:pos x="110" y="7"/>
                    </a:cxn>
                    <a:cxn ang="0">
                      <a:pos x="91" y="14"/>
                    </a:cxn>
                    <a:cxn ang="0">
                      <a:pos x="73" y="22"/>
                    </a:cxn>
                    <a:cxn ang="0">
                      <a:pos x="57" y="31"/>
                    </a:cxn>
                    <a:cxn ang="0">
                      <a:pos x="43" y="40"/>
                    </a:cxn>
                    <a:cxn ang="0">
                      <a:pos x="30" y="49"/>
                    </a:cxn>
                    <a:cxn ang="0">
                      <a:pos x="18" y="58"/>
                    </a:cxn>
                    <a:cxn ang="0">
                      <a:pos x="8" y="67"/>
                    </a:cxn>
                    <a:cxn ang="0">
                      <a:pos x="0" y="75"/>
                    </a:cxn>
                    <a:cxn ang="0">
                      <a:pos x="13" y="85"/>
                    </a:cxn>
                    <a:cxn ang="0">
                      <a:pos x="22" y="77"/>
                    </a:cxn>
                    <a:cxn ang="0">
                      <a:pos x="31" y="70"/>
                    </a:cxn>
                    <a:cxn ang="0">
                      <a:pos x="43" y="62"/>
                    </a:cxn>
                    <a:cxn ang="0">
                      <a:pos x="56" y="54"/>
                    </a:cxn>
                    <a:cxn ang="0">
                      <a:pos x="69" y="46"/>
                    </a:cxn>
                    <a:cxn ang="0">
                      <a:pos x="84" y="40"/>
                    </a:cxn>
                    <a:cxn ang="0">
                      <a:pos x="100" y="33"/>
                    </a:cxn>
                    <a:cxn ang="0">
                      <a:pos x="117" y="29"/>
                    </a:cxn>
                    <a:cxn ang="0">
                      <a:pos x="135" y="26"/>
                    </a:cxn>
                    <a:cxn ang="0">
                      <a:pos x="153" y="26"/>
                    </a:cxn>
                    <a:cxn ang="0">
                      <a:pos x="173" y="26"/>
                    </a:cxn>
                    <a:cxn ang="0">
                      <a:pos x="193" y="29"/>
                    </a:cxn>
                    <a:cxn ang="0">
                      <a:pos x="214" y="36"/>
                    </a:cxn>
                    <a:cxn ang="0">
                      <a:pos x="236" y="45"/>
                    </a:cxn>
                    <a:cxn ang="0">
                      <a:pos x="258" y="57"/>
                    </a:cxn>
                    <a:cxn ang="0">
                      <a:pos x="280" y="72"/>
                    </a:cxn>
                  </a:cxnLst>
                  <a:rect l="0" t="0" r="r" b="b"/>
                  <a:pathLst>
                    <a:path w="297" h="85">
                      <a:moveTo>
                        <a:pt x="280" y="72"/>
                      </a:moveTo>
                      <a:lnTo>
                        <a:pt x="297" y="50"/>
                      </a:lnTo>
                      <a:lnTo>
                        <a:pt x="271" y="32"/>
                      </a:lnTo>
                      <a:lnTo>
                        <a:pt x="245" y="19"/>
                      </a:lnTo>
                      <a:lnTo>
                        <a:pt x="221" y="9"/>
                      </a:lnTo>
                      <a:lnTo>
                        <a:pt x="196" y="2"/>
                      </a:lnTo>
                      <a:lnTo>
                        <a:pt x="173" y="0"/>
                      </a:lnTo>
                      <a:lnTo>
                        <a:pt x="151" y="0"/>
                      </a:lnTo>
                      <a:lnTo>
                        <a:pt x="130" y="2"/>
                      </a:lnTo>
                      <a:lnTo>
                        <a:pt x="110" y="7"/>
                      </a:lnTo>
                      <a:lnTo>
                        <a:pt x="91" y="14"/>
                      </a:lnTo>
                      <a:lnTo>
                        <a:pt x="73" y="22"/>
                      </a:lnTo>
                      <a:lnTo>
                        <a:pt x="57" y="31"/>
                      </a:lnTo>
                      <a:lnTo>
                        <a:pt x="43" y="40"/>
                      </a:lnTo>
                      <a:lnTo>
                        <a:pt x="30" y="49"/>
                      </a:lnTo>
                      <a:lnTo>
                        <a:pt x="18" y="58"/>
                      </a:lnTo>
                      <a:lnTo>
                        <a:pt x="8" y="67"/>
                      </a:lnTo>
                      <a:lnTo>
                        <a:pt x="0" y="75"/>
                      </a:lnTo>
                      <a:lnTo>
                        <a:pt x="13" y="85"/>
                      </a:lnTo>
                      <a:lnTo>
                        <a:pt x="22" y="77"/>
                      </a:lnTo>
                      <a:lnTo>
                        <a:pt x="31" y="70"/>
                      </a:lnTo>
                      <a:lnTo>
                        <a:pt x="43" y="62"/>
                      </a:lnTo>
                      <a:lnTo>
                        <a:pt x="56" y="54"/>
                      </a:lnTo>
                      <a:lnTo>
                        <a:pt x="69" y="46"/>
                      </a:lnTo>
                      <a:lnTo>
                        <a:pt x="84" y="40"/>
                      </a:lnTo>
                      <a:lnTo>
                        <a:pt x="100" y="33"/>
                      </a:lnTo>
                      <a:lnTo>
                        <a:pt x="117" y="29"/>
                      </a:lnTo>
                      <a:lnTo>
                        <a:pt x="135" y="26"/>
                      </a:lnTo>
                      <a:lnTo>
                        <a:pt x="153" y="26"/>
                      </a:lnTo>
                      <a:lnTo>
                        <a:pt x="173" y="26"/>
                      </a:lnTo>
                      <a:lnTo>
                        <a:pt x="193" y="29"/>
                      </a:lnTo>
                      <a:lnTo>
                        <a:pt x="214" y="36"/>
                      </a:lnTo>
                      <a:lnTo>
                        <a:pt x="236" y="45"/>
                      </a:lnTo>
                      <a:lnTo>
                        <a:pt x="258" y="57"/>
                      </a:lnTo>
                      <a:lnTo>
                        <a:pt x="280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" name="Freeform 13"/>
                <p:cNvSpPr>
                  <a:spLocks/>
                </p:cNvSpPr>
                <p:nvPr/>
              </p:nvSpPr>
              <p:spPr bwMode="auto">
                <a:xfrm>
                  <a:off x="3334" y="2239"/>
                  <a:ext cx="97" cy="295"/>
                </a:xfrm>
                <a:custGeom>
                  <a:avLst/>
                  <a:gdLst/>
                  <a:ahLst/>
                  <a:cxnLst>
                    <a:cxn ang="0">
                      <a:pos x="40" y="285"/>
                    </a:cxn>
                    <a:cxn ang="0">
                      <a:pos x="53" y="295"/>
                    </a:cxn>
                    <a:cxn ang="0">
                      <a:pos x="66" y="275"/>
                    </a:cxn>
                    <a:cxn ang="0">
                      <a:pos x="79" y="247"/>
                    </a:cxn>
                    <a:cxn ang="0">
                      <a:pos x="90" y="214"/>
                    </a:cxn>
                    <a:cxn ang="0">
                      <a:pos x="97" y="175"/>
                    </a:cxn>
                    <a:cxn ang="0">
                      <a:pos x="96" y="133"/>
                    </a:cxn>
                    <a:cxn ang="0">
                      <a:pos x="84" y="89"/>
                    </a:cxn>
                    <a:cxn ang="0">
                      <a:pos x="58" y="44"/>
                    </a:cxn>
                    <a:cxn ang="0">
                      <a:pos x="16" y="0"/>
                    </a:cxn>
                    <a:cxn ang="0">
                      <a:pos x="0" y="21"/>
                    </a:cxn>
                    <a:cxn ang="0">
                      <a:pos x="36" y="59"/>
                    </a:cxn>
                    <a:cxn ang="0">
                      <a:pos x="59" y="97"/>
                    </a:cxn>
                    <a:cxn ang="0">
                      <a:pos x="71" y="136"/>
                    </a:cxn>
                    <a:cxn ang="0">
                      <a:pos x="75" y="172"/>
                    </a:cxn>
                    <a:cxn ang="0">
                      <a:pos x="71" y="206"/>
                    </a:cxn>
                    <a:cxn ang="0">
                      <a:pos x="62" y="237"/>
                    </a:cxn>
                    <a:cxn ang="0">
                      <a:pos x="51" y="264"/>
                    </a:cxn>
                    <a:cxn ang="0">
                      <a:pos x="40" y="285"/>
                    </a:cxn>
                  </a:cxnLst>
                  <a:rect l="0" t="0" r="r" b="b"/>
                  <a:pathLst>
                    <a:path w="97" h="295">
                      <a:moveTo>
                        <a:pt x="40" y="285"/>
                      </a:moveTo>
                      <a:lnTo>
                        <a:pt x="53" y="295"/>
                      </a:lnTo>
                      <a:lnTo>
                        <a:pt x="66" y="275"/>
                      </a:lnTo>
                      <a:lnTo>
                        <a:pt x="79" y="247"/>
                      </a:lnTo>
                      <a:lnTo>
                        <a:pt x="90" y="214"/>
                      </a:lnTo>
                      <a:lnTo>
                        <a:pt x="97" y="175"/>
                      </a:lnTo>
                      <a:lnTo>
                        <a:pt x="96" y="133"/>
                      </a:lnTo>
                      <a:lnTo>
                        <a:pt x="84" y="89"/>
                      </a:lnTo>
                      <a:lnTo>
                        <a:pt x="58" y="44"/>
                      </a:lnTo>
                      <a:lnTo>
                        <a:pt x="16" y="0"/>
                      </a:lnTo>
                      <a:lnTo>
                        <a:pt x="0" y="21"/>
                      </a:lnTo>
                      <a:lnTo>
                        <a:pt x="36" y="59"/>
                      </a:lnTo>
                      <a:lnTo>
                        <a:pt x="59" y="97"/>
                      </a:lnTo>
                      <a:lnTo>
                        <a:pt x="71" y="136"/>
                      </a:lnTo>
                      <a:lnTo>
                        <a:pt x="75" y="172"/>
                      </a:lnTo>
                      <a:lnTo>
                        <a:pt x="71" y="206"/>
                      </a:lnTo>
                      <a:lnTo>
                        <a:pt x="62" y="237"/>
                      </a:lnTo>
                      <a:lnTo>
                        <a:pt x="51" y="264"/>
                      </a:lnTo>
                      <a:lnTo>
                        <a:pt x="40" y="2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" name="Freeform 14"/>
                <p:cNvSpPr>
                  <a:spLocks/>
                </p:cNvSpPr>
                <p:nvPr/>
              </p:nvSpPr>
              <p:spPr bwMode="auto">
                <a:xfrm>
                  <a:off x="3052" y="2203"/>
                  <a:ext cx="267" cy="185"/>
                </a:xfrm>
                <a:custGeom>
                  <a:avLst/>
                  <a:gdLst/>
                  <a:ahLst/>
                  <a:cxnLst>
                    <a:cxn ang="0">
                      <a:pos x="267" y="46"/>
                    </a:cxn>
                    <a:cxn ang="0">
                      <a:pos x="245" y="31"/>
                    </a:cxn>
                    <a:cxn ang="0">
                      <a:pos x="223" y="19"/>
                    </a:cxn>
                    <a:cxn ang="0">
                      <a:pos x="201" y="10"/>
                    </a:cxn>
                    <a:cxn ang="0">
                      <a:pos x="180" y="3"/>
                    </a:cxn>
                    <a:cxn ang="0">
                      <a:pos x="160" y="0"/>
                    </a:cxn>
                    <a:cxn ang="0">
                      <a:pos x="140" y="0"/>
                    </a:cxn>
                    <a:cxn ang="0">
                      <a:pos x="122" y="0"/>
                    </a:cxn>
                    <a:cxn ang="0">
                      <a:pos x="104" y="3"/>
                    </a:cxn>
                    <a:cxn ang="0">
                      <a:pos x="87" y="7"/>
                    </a:cxn>
                    <a:cxn ang="0">
                      <a:pos x="71" y="14"/>
                    </a:cxn>
                    <a:cxn ang="0">
                      <a:pos x="56" y="20"/>
                    </a:cxn>
                    <a:cxn ang="0">
                      <a:pos x="43" y="28"/>
                    </a:cxn>
                    <a:cxn ang="0">
                      <a:pos x="30" y="36"/>
                    </a:cxn>
                    <a:cxn ang="0">
                      <a:pos x="18" y="44"/>
                    </a:cxn>
                    <a:cxn ang="0">
                      <a:pos x="9" y="51"/>
                    </a:cxn>
                    <a:cxn ang="0">
                      <a:pos x="0" y="59"/>
                    </a:cxn>
                    <a:cxn ang="0">
                      <a:pos x="154" y="185"/>
                    </a:cxn>
                    <a:cxn ang="0">
                      <a:pos x="267" y="46"/>
                    </a:cxn>
                  </a:cxnLst>
                  <a:rect l="0" t="0" r="r" b="b"/>
                  <a:pathLst>
                    <a:path w="267" h="185">
                      <a:moveTo>
                        <a:pt x="267" y="46"/>
                      </a:moveTo>
                      <a:lnTo>
                        <a:pt x="245" y="31"/>
                      </a:lnTo>
                      <a:lnTo>
                        <a:pt x="223" y="19"/>
                      </a:lnTo>
                      <a:lnTo>
                        <a:pt x="201" y="10"/>
                      </a:lnTo>
                      <a:lnTo>
                        <a:pt x="180" y="3"/>
                      </a:lnTo>
                      <a:lnTo>
                        <a:pt x="160" y="0"/>
                      </a:lnTo>
                      <a:lnTo>
                        <a:pt x="140" y="0"/>
                      </a:lnTo>
                      <a:lnTo>
                        <a:pt x="122" y="0"/>
                      </a:lnTo>
                      <a:lnTo>
                        <a:pt x="104" y="3"/>
                      </a:lnTo>
                      <a:lnTo>
                        <a:pt x="87" y="7"/>
                      </a:lnTo>
                      <a:lnTo>
                        <a:pt x="71" y="14"/>
                      </a:lnTo>
                      <a:lnTo>
                        <a:pt x="56" y="20"/>
                      </a:lnTo>
                      <a:lnTo>
                        <a:pt x="43" y="28"/>
                      </a:lnTo>
                      <a:lnTo>
                        <a:pt x="30" y="36"/>
                      </a:lnTo>
                      <a:lnTo>
                        <a:pt x="18" y="44"/>
                      </a:lnTo>
                      <a:lnTo>
                        <a:pt x="9" y="51"/>
                      </a:lnTo>
                      <a:lnTo>
                        <a:pt x="0" y="59"/>
                      </a:lnTo>
                      <a:lnTo>
                        <a:pt x="154" y="185"/>
                      </a:lnTo>
                      <a:lnTo>
                        <a:pt x="267" y="46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" name="Freeform 15"/>
                <p:cNvSpPr>
                  <a:spLocks/>
                </p:cNvSpPr>
                <p:nvPr/>
              </p:nvSpPr>
              <p:spPr bwMode="auto">
                <a:xfrm>
                  <a:off x="3219" y="2260"/>
                  <a:ext cx="190" cy="264"/>
                </a:xfrm>
                <a:custGeom>
                  <a:avLst/>
                  <a:gdLst/>
                  <a:ahLst/>
                  <a:cxnLst>
                    <a:cxn ang="0">
                      <a:pos x="155" y="264"/>
                    </a:cxn>
                    <a:cxn ang="0">
                      <a:pos x="166" y="243"/>
                    </a:cxn>
                    <a:cxn ang="0">
                      <a:pos x="177" y="216"/>
                    </a:cxn>
                    <a:cxn ang="0">
                      <a:pos x="186" y="185"/>
                    </a:cxn>
                    <a:cxn ang="0">
                      <a:pos x="190" y="151"/>
                    </a:cxn>
                    <a:cxn ang="0">
                      <a:pos x="186" y="115"/>
                    </a:cxn>
                    <a:cxn ang="0">
                      <a:pos x="174" y="76"/>
                    </a:cxn>
                    <a:cxn ang="0">
                      <a:pos x="151" y="38"/>
                    </a:cxn>
                    <a:cxn ang="0">
                      <a:pos x="115" y="0"/>
                    </a:cxn>
                    <a:cxn ang="0">
                      <a:pos x="0" y="140"/>
                    </a:cxn>
                    <a:cxn ang="0">
                      <a:pos x="155" y="264"/>
                    </a:cxn>
                  </a:cxnLst>
                  <a:rect l="0" t="0" r="r" b="b"/>
                  <a:pathLst>
                    <a:path w="190" h="264">
                      <a:moveTo>
                        <a:pt x="155" y="264"/>
                      </a:moveTo>
                      <a:lnTo>
                        <a:pt x="166" y="243"/>
                      </a:lnTo>
                      <a:lnTo>
                        <a:pt x="177" y="216"/>
                      </a:lnTo>
                      <a:lnTo>
                        <a:pt x="186" y="185"/>
                      </a:lnTo>
                      <a:lnTo>
                        <a:pt x="190" y="151"/>
                      </a:lnTo>
                      <a:lnTo>
                        <a:pt x="186" y="115"/>
                      </a:lnTo>
                      <a:lnTo>
                        <a:pt x="174" y="76"/>
                      </a:lnTo>
                      <a:lnTo>
                        <a:pt x="151" y="38"/>
                      </a:lnTo>
                      <a:lnTo>
                        <a:pt x="115" y="0"/>
                      </a:lnTo>
                      <a:lnTo>
                        <a:pt x="0" y="140"/>
                      </a:lnTo>
                      <a:lnTo>
                        <a:pt x="155" y="26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" name="Freeform 17"/>
                <p:cNvSpPr>
                  <a:spLocks/>
                </p:cNvSpPr>
                <p:nvPr/>
              </p:nvSpPr>
              <p:spPr bwMode="auto">
                <a:xfrm>
                  <a:off x="2855" y="2289"/>
                  <a:ext cx="497" cy="480"/>
                </a:xfrm>
                <a:custGeom>
                  <a:avLst/>
                  <a:gdLst/>
                  <a:ahLst/>
                  <a:cxnLst>
                    <a:cxn ang="0">
                      <a:pos x="82" y="445"/>
                    </a:cxn>
                    <a:cxn ang="0">
                      <a:pos x="84" y="448"/>
                    </a:cxn>
                    <a:cxn ang="0">
                      <a:pos x="88" y="450"/>
                    </a:cxn>
                    <a:cxn ang="0">
                      <a:pos x="92" y="453"/>
                    </a:cxn>
                    <a:cxn ang="0">
                      <a:pos x="95" y="456"/>
                    </a:cxn>
                    <a:cxn ang="0">
                      <a:pos x="87" y="427"/>
                    </a:cxn>
                    <a:cxn ang="0">
                      <a:pos x="87" y="397"/>
                    </a:cxn>
                    <a:cxn ang="0">
                      <a:pos x="95" y="369"/>
                    </a:cxn>
                    <a:cxn ang="0">
                      <a:pos x="112" y="341"/>
                    </a:cxn>
                    <a:cxn ang="0">
                      <a:pos x="127" y="326"/>
                    </a:cxn>
                    <a:cxn ang="0">
                      <a:pos x="147" y="313"/>
                    </a:cxn>
                    <a:cxn ang="0">
                      <a:pos x="166" y="305"/>
                    </a:cxn>
                    <a:cxn ang="0">
                      <a:pos x="187" y="300"/>
                    </a:cxn>
                    <a:cxn ang="0">
                      <a:pos x="209" y="300"/>
                    </a:cxn>
                    <a:cxn ang="0">
                      <a:pos x="231" y="304"/>
                    </a:cxn>
                    <a:cxn ang="0">
                      <a:pos x="250" y="312"/>
                    </a:cxn>
                    <a:cxn ang="0">
                      <a:pos x="270" y="325"/>
                    </a:cxn>
                    <a:cxn ang="0">
                      <a:pos x="285" y="340"/>
                    </a:cxn>
                    <a:cxn ang="0">
                      <a:pos x="297" y="358"/>
                    </a:cxn>
                    <a:cxn ang="0">
                      <a:pos x="306" y="378"/>
                    </a:cxn>
                    <a:cxn ang="0">
                      <a:pos x="310" y="398"/>
                    </a:cxn>
                    <a:cxn ang="0">
                      <a:pos x="310" y="421"/>
                    </a:cxn>
                    <a:cxn ang="0">
                      <a:pos x="307" y="441"/>
                    </a:cxn>
                    <a:cxn ang="0">
                      <a:pos x="300" y="461"/>
                    </a:cxn>
                    <a:cxn ang="0">
                      <a:pos x="288" y="480"/>
                    </a:cxn>
                    <a:cxn ang="0">
                      <a:pos x="306" y="471"/>
                    </a:cxn>
                    <a:cxn ang="0">
                      <a:pos x="323" y="461"/>
                    </a:cxn>
                    <a:cxn ang="0">
                      <a:pos x="337" y="450"/>
                    </a:cxn>
                    <a:cxn ang="0">
                      <a:pos x="350" y="440"/>
                    </a:cxn>
                    <a:cxn ang="0">
                      <a:pos x="359" y="431"/>
                    </a:cxn>
                    <a:cxn ang="0">
                      <a:pos x="367" y="423"/>
                    </a:cxn>
                    <a:cxn ang="0">
                      <a:pos x="372" y="417"/>
                    </a:cxn>
                    <a:cxn ang="0">
                      <a:pos x="375" y="414"/>
                    </a:cxn>
                    <a:cxn ang="0">
                      <a:pos x="379" y="410"/>
                    </a:cxn>
                    <a:cxn ang="0">
                      <a:pos x="388" y="397"/>
                    </a:cxn>
                    <a:cxn ang="0">
                      <a:pos x="403" y="379"/>
                    </a:cxn>
                    <a:cxn ang="0">
                      <a:pos x="421" y="357"/>
                    </a:cxn>
                    <a:cxn ang="0">
                      <a:pos x="441" y="334"/>
                    </a:cxn>
                    <a:cxn ang="0">
                      <a:pos x="462" y="309"/>
                    </a:cxn>
                    <a:cxn ang="0">
                      <a:pos x="480" y="286"/>
                    </a:cxn>
                    <a:cxn ang="0">
                      <a:pos x="497" y="265"/>
                    </a:cxn>
                    <a:cxn ang="0">
                      <a:pos x="174" y="0"/>
                    </a:cxn>
                    <a:cxn ang="0">
                      <a:pos x="51" y="151"/>
                    </a:cxn>
                    <a:cxn ang="0">
                      <a:pos x="44" y="160"/>
                    </a:cxn>
                    <a:cxn ang="0">
                      <a:pos x="31" y="181"/>
                    </a:cxn>
                    <a:cxn ang="0">
                      <a:pos x="16" y="212"/>
                    </a:cxn>
                    <a:cxn ang="0">
                      <a:pos x="4" y="251"/>
                    </a:cxn>
                    <a:cxn ang="0">
                      <a:pos x="0" y="296"/>
                    </a:cxn>
                    <a:cxn ang="0">
                      <a:pos x="8" y="345"/>
                    </a:cxn>
                    <a:cxn ang="0">
                      <a:pos x="34" y="395"/>
                    </a:cxn>
                    <a:cxn ang="0">
                      <a:pos x="82" y="445"/>
                    </a:cxn>
                  </a:cxnLst>
                  <a:rect l="0" t="0" r="r" b="b"/>
                  <a:pathLst>
                    <a:path w="497" h="480">
                      <a:moveTo>
                        <a:pt x="82" y="445"/>
                      </a:moveTo>
                      <a:lnTo>
                        <a:pt x="84" y="448"/>
                      </a:lnTo>
                      <a:lnTo>
                        <a:pt x="88" y="450"/>
                      </a:lnTo>
                      <a:lnTo>
                        <a:pt x="92" y="453"/>
                      </a:lnTo>
                      <a:lnTo>
                        <a:pt x="95" y="456"/>
                      </a:lnTo>
                      <a:lnTo>
                        <a:pt x="87" y="427"/>
                      </a:lnTo>
                      <a:lnTo>
                        <a:pt x="87" y="397"/>
                      </a:lnTo>
                      <a:lnTo>
                        <a:pt x="95" y="369"/>
                      </a:lnTo>
                      <a:lnTo>
                        <a:pt x="112" y="341"/>
                      </a:lnTo>
                      <a:lnTo>
                        <a:pt x="127" y="326"/>
                      </a:lnTo>
                      <a:lnTo>
                        <a:pt x="147" y="313"/>
                      </a:lnTo>
                      <a:lnTo>
                        <a:pt x="166" y="305"/>
                      </a:lnTo>
                      <a:lnTo>
                        <a:pt x="187" y="300"/>
                      </a:lnTo>
                      <a:lnTo>
                        <a:pt x="209" y="300"/>
                      </a:lnTo>
                      <a:lnTo>
                        <a:pt x="231" y="304"/>
                      </a:lnTo>
                      <a:lnTo>
                        <a:pt x="250" y="312"/>
                      </a:lnTo>
                      <a:lnTo>
                        <a:pt x="270" y="325"/>
                      </a:lnTo>
                      <a:lnTo>
                        <a:pt x="285" y="340"/>
                      </a:lnTo>
                      <a:lnTo>
                        <a:pt x="297" y="358"/>
                      </a:lnTo>
                      <a:lnTo>
                        <a:pt x="306" y="378"/>
                      </a:lnTo>
                      <a:lnTo>
                        <a:pt x="310" y="398"/>
                      </a:lnTo>
                      <a:lnTo>
                        <a:pt x="310" y="421"/>
                      </a:lnTo>
                      <a:lnTo>
                        <a:pt x="307" y="441"/>
                      </a:lnTo>
                      <a:lnTo>
                        <a:pt x="300" y="461"/>
                      </a:lnTo>
                      <a:lnTo>
                        <a:pt x="288" y="480"/>
                      </a:lnTo>
                      <a:lnTo>
                        <a:pt x="306" y="471"/>
                      </a:lnTo>
                      <a:lnTo>
                        <a:pt x="323" y="461"/>
                      </a:lnTo>
                      <a:lnTo>
                        <a:pt x="337" y="450"/>
                      </a:lnTo>
                      <a:lnTo>
                        <a:pt x="350" y="440"/>
                      </a:lnTo>
                      <a:lnTo>
                        <a:pt x="359" y="431"/>
                      </a:lnTo>
                      <a:lnTo>
                        <a:pt x="367" y="423"/>
                      </a:lnTo>
                      <a:lnTo>
                        <a:pt x="372" y="417"/>
                      </a:lnTo>
                      <a:lnTo>
                        <a:pt x="375" y="414"/>
                      </a:lnTo>
                      <a:lnTo>
                        <a:pt x="379" y="410"/>
                      </a:lnTo>
                      <a:lnTo>
                        <a:pt x="388" y="397"/>
                      </a:lnTo>
                      <a:lnTo>
                        <a:pt x="403" y="379"/>
                      </a:lnTo>
                      <a:lnTo>
                        <a:pt x="421" y="357"/>
                      </a:lnTo>
                      <a:lnTo>
                        <a:pt x="441" y="334"/>
                      </a:lnTo>
                      <a:lnTo>
                        <a:pt x="462" y="309"/>
                      </a:lnTo>
                      <a:lnTo>
                        <a:pt x="480" y="286"/>
                      </a:lnTo>
                      <a:lnTo>
                        <a:pt x="497" y="265"/>
                      </a:lnTo>
                      <a:lnTo>
                        <a:pt x="174" y="0"/>
                      </a:lnTo>
                      <a:lnTo>
                        <a:pt x="51" y="151"/>
                      </a:lnTo>
                      <a:lnTo>
                        <a:pt x="44" y="160"/>
                      </a:lnTo>
                      <a:lnTo>
                        <a:pt x="31" y="181"/>
                      </a:lnTo>
                      <a:lnTo>
                        <a:pt x="16" y="212"/>
                      </a:lnTo>
                      <a:lnTo>
                        <a:pt x="4" y="251"/>
                      </a:lnTo>
                      <a:lnTo>
                        <a:pt x="0" y="296"/>
                      </a:lnTo>
                      <a:lnTo>
                        <a:pt x="8" y="345"/>
                      </a:lnTo>
                      <a:lnTo>
                        <a:pt x="34" y="395"/>
                      </a:lnTo>
                      <a:lnTo>
                        <a:pt x="82" y="445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" name="Freeform 18"/>
                <p:cNvSpPr>
                  <a:spLocks/>
                </p:cNvSpPr>
                <p:nvPr/>
              </p:nvSpPr>
              <p:spPr bwMode="auto">
                <a:xfrm>
                  <a:off x="3348" y="2143"/>
                  <a:ext cx="76" cy="75"/>
                </a:xfrm>
                <a:custGeom>
                  <a:avLst/>
                  <a:gdLst/>
                  <a:ahLst/>
                  <a:cxnLst>
                    <a:cxn ang="0">
                      <a:pos x="76" y="34"/>
                    </a:cxn>
                    <a:cxn ang="0">
                      <a:pos x="69" y="44"/>
                    </a:cxn>
                    <a:cxn ang="0">
                      <a:pos x="59" y="54"/>
                    </a:cxn>
                    <a:cxn ang="0">
                      <a:pos x="50" y="65"/>
                    </a:cxn>
                    <a:cxn ang="0">
                      <a:pos x="43" y="75"/>
                    </a:cxn>
                    <a:cxn ang="0">
                      <a:pos x="37" y="71"/>
                    </a:cxn>
                    <a:cxn ang="0">
                      <a:pos x="32" y="67"/>
                    </a:cxn>
                    <a:cxn ang="0">
                      <a:pos x="27" y="63"/>
                    </a:cxn>
                    <a:cxn ang="0">
                      <a:pos x="22" y="58"/>
                    </a:cxn>
                    <a:cxn ang="0">
                      <a:pos x="15" y="53"/>
                    </a:cxn>
                    <a:cxn ang="0">
                      <a:pos x="10" y="49"/>
                    </a:cxn>
                    <a:cxn ang="0">
                      <a:pos x="5" y="45"/>
                    </a:cxn>
                    <a:cxn ang="0">
                      <a:pos x="0" y="41"/>
                    </a:cxn>
                    <a:cxn ang="0">
                      <a:pos x="8" y="31"/>
                    </a:cxn>
                    <a:cxn ang="0">
                      <a:pos x="18" y="21"/>
                    </a:cxn>
                    <a:cxn ang="0">
                      <a:pos x="27" y="10"/>
                    </a:cxn>
                    <a:cxn ang="0">
                      <a:pos x="35" y="0"/>
                    </a:cxn>
                    <a:cxn ang="0">
                      <a:pos x="40" y="4"/>
                    </a:cxn>
                    <a:cxn ang="0">
                      <a:pos x="45" y="8"/>
                    </a:cxn>
                    <a:cxn ang="0">
                      <a:pos x="50" y="12"/>
                    </a:cxn>
                    <a:cxn ang="0">
                      <a:pos x="56" y="17"/>
                    </a:cxn>
                    <a:cxn ang="0">
                      <a:pos x="61" y="22"/>
                    </a:cxn>
                    <a:cxn ang="0">
                      <a:pos x="66" y="26"/>
                    </a:cxn>
                    <a:cxn ang="0">
                      <a:pos x="71" y="30"/>
                    </a:cxn>
                    <a:cxn ang="0">
                      <a:pos x="76" y="34"/>
                    </a:cxn>
                  </a:cxnLst>
                  <a:rect l="0" t="0" r="r" b="b"/>
                  <a:pathLst>
                    <a:path w="76" h="75">
                      <a:moveTo>
                        <a:pt x="76" y="34"/>
                      </a:moveTo>
                      <a:lnTo>
                        <a:pt x="69" y="44"/>
                      </a:lnTo>
                      <a:lnTo>
                        <a:pt x="59" y="54"/>
                      </a:lnTo>
                      <a:lnTo>
                        <a:pt x="50" y="65"/>
                      </a:lnTo>
                      <a:lnTo>
                        <a:pt x="43" y="75"/>
                      </a:lnTo>
                      <a:lnTo>
                        <a:pt x="37" y="71"/>
                      </a:lnTo>
                      <a:lnTo>
                        <a:pt x="32" y="67"/>
                      </a:lnTo>
                      <a:lnTo>
                        <a:pt x="27" y="63"/>
                      </a:lnTo>
                      <a:lnTo>
                        <a:pt x="22" y="58"/>
                      </a:lnTo>
                      <a:lnTo>
                        <a:pt x="15" y="53"/>
                      </a:lnTo>
                      <a:lnTo>
                        <a:pt x="10" y="49"/>
                      </a:lnTo>
                      <a:lnTo>
                        <a:pt x="5" y="45"/>
                      </a:lnTo>
                      <a:lnTo>
                        <a:pt x="0" y="41"/>
                      </a:lnTo>
                      <a:lnTo>
                        <a:pt x="8" y="31"/>
                      </a:lnTo>
                      <a:lnTo>
                        <a:pt x="18" y="21"/>
                      </a:lnTo>
                      <a:lnTo>
                        <a:pt x="27" y="10"/>
                      </a:lnTo>
                      <a:lnTo>
                        <a:pt x="35" y="0"/>
                      </a:lnTo>
                      <a:lnTo>
                        <a:pt x="40" y="4"/>
                      </a:lnTo>
                      <a:lnTo>
                        <a:pt x="45" y="8"/>
                      </a:lnTo>
                      <a:lnTo>
                        <a:pt x="50" y="12"/>
                      </a:lnTo>
                      <a:lnTo>
                        <a:pt x="56" y="17"/>
                      </a:lnTo>
                      <a:lnTo>
                        <a:pt x="61" y="22"/>
                      </a:lnTo>
                      <a:lnTo>
                        <a:pt x="66" y="26"/>
                      </a:lnTo>
                      <a:lnTo>
                        <a:pt x="71" y="30"/>
                      </a:lnTo>
                      <a:lnTo>
                        <a:pt x="76" y="34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" name="Freeform 19"/>
                <p:cNvSpPr>
                  <a:spLocks noEditPoints="1"/>
                </p:cNvSpPr>
                <p:nvPr/>
              </p:nvSpPr>
              <p:spPr bwMode="auto">
                <a:xfrm>
                  <a:off x="2782" y="2051"/>
                  <a:ext cx="959" cy="970"/>
                </a:xfrm>
                <a:custGeom>
                  <a:avLst/>
                  <a:gdLst/>
                  <a:ahLst/>
                  <a:cxnLst>
                    <a:cxn ang="0">
                      <a:pos x="922" y="91"/>
                    </a:cxn>
                    <a:cxn ang="0">
                      <a:pos x="829" y="14"/>
                    </a:cxn>
                    <a:cxn ang="0">
                      <a:pos x="730" y="2"/>
                    </a:cxn>
                    <a:cxn ang="0">
                      <a:pos x="631" y="53"/>
                    </a:cxn>
                    <a:cxn ang="0">
                      <a:pos x="588" y="63"/>
                    </a:cxn>
                    <a:cxn ang="0">
                      <a:pos x="386" y="93"/>
                    </a:cxn>
                    <a:cxn ang="0">
                      <a:pos x="256" y="154"/>
                    </a:cxn>
                    <a:cxn ang="0">
                      <a:pos x="64" y="380"/>
                    </a:cxn>
                    <a:cxn ang="0">
                      <a:pos x="11" y="622"/>
                    </a:cxn>
                    <a:cxn ang="0">
                      <a:pos x="243" y="810"/>
                    </a:cxn>
                    <a:cxn ang="0">
                      <a:pos x="405" y="766"/>
                    </a:cxn>
                    <a:cxn ang="0">
                      <a:pos x="469" y="710"/>
                    </a:cxn>
                    <a:cxn ang="0">
                      <a:pos x="684" y="363"/>
                    </a:cxn>
                    <a:cxn ang="0">
                      <a:pos x="675" y="122"/>
                    </a:cxn>
                    <a:cxn ang="0">
                      <a:pos x="733" y="66"/>
                    </a:cxn>
                    <a:cxn ang="0">
                      <a:pos x="855" y="106"/>
                    </a:cxn>
                    <a:cxn ang="0">
                      <a:pos x="881" y="281"/>
                    </a:cxn>
                    <a:cxn ang="0">
                      <a:pos x="821" y="382"/>
                    </a:cxn>
                    <a:cxn ang="0">
                      <a:pos x="718" y="596"/>
                    </a:cxn>
                    <a:cxn ang="0">
                      <a:pos x="742" y="848"/>
                    </a:cxn>
                    <a:cxn ang="0">
                      <a:pos x="893" y="913"/>
                    </a:cxn>
                    <a:cxn ang="0">
                      <a:pos x="775" y="754"/>
                    </a:cxn>
                    <a:cxn ang="0">
                      <a:pos x="811" y="529"/>
                    </a:cxn>
                    <a:cxn ang="0">
                      <a:pos x="902" y="371"/>
                    </a:cxn>
                    <a:cxn ang="0">
                      <a:pos x="935" y="314"/>
                    </a:cxn>
                    <a:cxn ang="0">
                      <a:pos x="959" y="211"/>
                    </a:cxn>
                    <a:cxn ang="0">
                      <a:pos x="287" y="175"/>
                    </a:cxn>
                    <a:cxn ang="0">
                      <a:pos x="387" y="128"/>
                    </a:cxn>
                    <a:cxn ang="0">
                      <a:pos x="528" y="158"/>
                    </a:cxn>
                    <a:cxn ang="0">
                      <a:pos x="413" y="716"/>
                    </a:cxn>
                    <a:cxn ang="0">
                      <a:pos x="299" y="773"/>
                    </a:cxn>
                    <a:cxn ang="0">
                      <a:pos x="124" y="719"/>
                    </a:cxn>
                    <a:cxn ang="0">
                      <a:pos x="70" y="435"/>
                    </a:cxn>
                    <a:cxn ang="0">
                      <a:pos x="546" y="557"/>
                    </a:cxn>
                    <a:cxn ang="0">
                      <a:pos x="441" y="687"/>
                    </a:cxn>
                    <a:cxn ang="0">
                      <a:pos x="648" y="321"/>
                    </a:cxn>
                    <a:cxn ang="0">
                      <a:pos x="609" y="167"/>
                    </a:cxn>
                    <a:cxn ang="0">
                      <a:pos x="576" y="141"/>
                    </a:cxn>
                    <a:cxn ang="0">
                      <a:pos x="601" y="92"/>
                    </a:cxn>
                    <a:cxn ang="0">
                      <a:pos x="632" y="118"/>
                    </a:cxn>
                    <a:cxn ang="0">
                      <a:pos x="609" y="167"/>
                    </a:cxn>
                    <a:cxn ang="0">
                      <a:pos x="856" y="411"/>
                    </a:cxn>
                    <a:cxn ang="0">
                      <a:pos x="753" y="653"/>
                    </a:cxn>
                    <a:cxn ang="0">
                      <a:pos x="794" y="843"/>
                    </a:cxn>
                    <a:cxn ang="0">
                      <a:pos x="864" y="939"/>
                    </a:cxn>
                    <a:cxn ang="0">
                      <a:pos x="738" y="796"/>
                    </a:cxn>
                    <a:cxn ang="0">
                      <a:pos x="750" y="557"/>
                    </a:cxn>
                    <a:cxn ang="0">
                      <a:pos x="856" y="358"/>
                    </a:cxn>
                    <a:cxn ang="0">
                      <a:pos x="911" y="240"/>
                    </a:cxn>
                    <a:cxn ang="0">
                      <a:pos x="885" y="115"/>
                    </a:cxn>
                    <a:cxn ang="0">
                      <a:pos x="778" y="46"/>
                    </a:cxn>
                    <a:cxn ang="0">
                      <a:pos x="629" y="80"/>
                    </a:cxn>
                    <a:cxn ang="0">
                      <a:pos x="719" y="23"/>
                    </a:cxn>
                    <a:cxn ang="0">
                      <a:pos x="808" y="26"/>
                    </a:cxn>
                    <a:cxn ang="0">
                      <a:pos x="893" y="81"/>
                    </a:cxn>
                    <a:cxn ang="0">
                      <a:pos x="941" y="211"/>
                    </a:cxn>
                    <a:cxn ang="0">
                      <a:pos x="919" y="307"/>
                    </a:cxn>
                  </a:cxnLst>
                  <a:rect l="0" t="0" r="r" b="b"/>
                  <a:pathLst>
                    <a:path w="959" h="970">
                      <a:moveTo>
                        <a:pt x="959" y="211"/>
                      </a:moveTo>
                      <a:lnTo>
                        <a:pt x="957" y="185"/>
                      </a:lnTo>
                      <a:lnTo>
                        <a:pt x="952" y="159"/>
                      </a:lnTo>
                      <a:lnTo>
                        <a:pt x="944" y="135"/>
                      </a:lnTo>
                      <a:lnTo>
                        <a:pt x="934" y="111"/>
                      </a:lnTo>
                      <a:lnTo>
                        <a:pt x="922" y="91"/>
                      </a:lnTo>
                      <a:lnTo>
                        <a:pt x="907" y="70"/>
                      </a:lnTo>
                      <a:lnTo>
                        <a:pt x="890" y="53"/>
                      </a:lnTo>
                      <a:lnTo>
                        <a:pt x="871" y="37"/>
                      </a:lnTo>
                      <a:lnTo>
                        <a:pt x="858" y="28"/>
                      </a:lnTo>
                      <a:lnTo>
                        <a:pt x="843" y="21"/>
                      </a:lnTo>
                      <a:lnTo>
                        <a:pt x="829" y="14"/>
                      </a:lnTo>
                      <a:lnTo>
                        <a:pt x="813" y="8"/>
                      </a:lnTo>
                      <a:lnTo>
                        <a:pt x="798" y="4"/>
                      </a:lnTo>
                      <a:lnTo>
                        <a:pt x="781" y="1"/>
                      </a:lnTo>
                      <a:lnTo>
                        <a:pt x="764" y="0"/>
                      </a:lnTo>
                      <a:lnTo>
                        <a:pt x="747" y="0"/>
                      </a:lnTo>
                      <a:lnTo>
                        <a:pt x="730" y="2"/>
                      </a:lnTo>
                      <a:lnTo>
                        <a:pt x="714" y="5"/>
                      </a:lnTo>
                      <a:lnTo>
                        <a:pt x="697" y="11"/>
                      </a:lnTo>
                      <a:lnTo>
                        <a:pt x="680" y="18"/>
                      </a:lnTo>
                      <a:lnTo>
                        <a:pt x="663" y="27"/>
                      </a:lnTo>
                      <a:lnTo>
                        <a:pt x="646" y="39"/>
                      </a:lnTo>
                      <a:lnTo>
                        <a:pt x="631" y="53"/>
                      </a:lnTo>
                      <a:lnTo>
                        <a:pt x="615" y="69"/>
                      </a:lnTo>
                      <a:lnTo>
                        <a:pt x="607" y="62"/>
                      </a:lnTo>
                      <a:lnTo>
                        <a:pt x="602" y="59"/>
                      </a:lnTo>
                      <a:lnTo>
                        <a:pt x="597" y="58"/>
                      </a:lnTo>
                      <a:lnTo>
                        <a:pt x="592" y="61"/>
                      </a:lnTo>
                      <a:lnTo>
                        <a:pt x="588" y="63"/>
                      </a:lnTo>
                      <a:lnTo>
                        <a:pt x="540" y="123"/>
                      </a:lnTo>
                      <a:lnTo>
                        <a:pt x="506" y="107"/>
                      </a:lnTo>
                      <a:lnTo>
                        <a:pt x="474" y="97"/>
                      </a:lnTo>
                      <a:lnTo>
                        <a:pt x="443" y="91"/>
                      </a:lnTo>
                      <a:lnTo>
                        <a:pt x="414" y="91"/>
                      </a:lnTo>
                      <a:lnTo>
                        <a:pt x="386" y="93"/>
                      </a:lnTo>
                      <a:lnTo>
                        <a:pt x="358" y="100"/>
                      </a:lnTo>
                      <a:lnTo>
                        <a:pt x="334" y="107"/>
                      </a:lnTo>
                      <a:lnTo>
                        <a:pt x="312" y="118"/>
                      </a:lnTo>
                      <a:lnTo>
                        <a:pt x="291" y="129"/>
                      </a:lnTo>
                      <a:lnTo>
                        <a:pt x="273" y="142"/>
                      </a:lnTo>
                      <a:lnTo>
                        <a:pt x="256" y="154"/>
                      </a:lnTo>
                      <a:lnTo>
                        <a:pt x="243" y="166"/>
                      </a:lnTo>
                      <a:lnTo>
                        <a:pt x="231" y="176"/>
                      </a:lnTo>
                      <a:lnTo>
                        <a:pt x="223" y="184"/>
                      </a:lnTo>
                      <a:lnTo>
                        <a:pt x="218" y="189"/>
                      </a:lnTo>
                      <a:lnTo>
                        <a:pt x="217" y="192"/>
                      </a:lnTo>
                      <a:lnTo>
                        <a:pt x="64" y="380"/>
                      </a:lnTo>
                      <a:lnTo>
                        <a:pt x="56" y="390"/>
                      </a:lnTo>
                      <a:lnTo>
                        <a:pt x="41" y="415"/>
                      </a:lnTo>
                      <a:lnTo>
                        <a:pt x="21" y="455"/>
                      </a:lnTo>
                      <a:lnTo>
                        <a:pt x="7" y="503"/>
                      </a:lnTo>
                      <a:lnTo>
                        <a:pt x="0" y="560"/>
                      </a:lnTo>
                      <a:lnTo>
                        <a:pt x="11" y="622"/>
                      </a:lnTo>
                      <a:lnTo>
                        <a:pt x="42" y="686"/>
                      </a:lnTo>
                      <a:lnTo>
                        <a:pt x="102" y="748"/>
                      </a:lnTo>
                      <a:lnTo>
                        <a:pt x="139" y="774"/>
                      </a:lnTo>
                      <a:lnTo>
                        <a:pt x="174" y="793"/>
                      </a:lnTo>
                      <a:lnTo>
                        <a:pt x="209" y="805"/>
                      </a:lnTo>
                      <a:lnTo>
                        <a:pt x="243" y="810"/>
                      </a:lnTo>
                      <a:lnTo>
                        <a:pt x="275" y="812"/>
                      </a:lnTo>
                      <a:lnTo>
                        <a:pt x="305" y="808"/>
                      </a:lnTo>
                      <a:lnTo>
                        <a:pt x="334" y="800"/>
                      </a:lnTo>
                      <a:lnTo>
                        <a:pt x="360" y="791"/>
                      </a:lnTo>
                      <a:lnTo>
                        <a:pt x="383" y="779"/>
                      </a:lnTo>
                      <a:lnTo>
                        <a:pt x="405" y="766"/>
                      </a:lnTo>
                      <a:lnTo>
                        <a:pt x="423" y="752"/>
                      </a:lnTo>
                      <a:lnTo>
                        <a:pt x="439" y="740"/>
                      </a:lnTo>
                      <a:lnTo>
                        <a:pt x="452" y="729"/>
                      </a:lnTo>
                      <a:lnTo>
                        <a:pt x="461" y="719"/>
                      </a:lnTo>
                      <a:lnTo>
                        <a:pt x="466" y="713"/>
                      </a:lnTo>
                      <a:lnTo>
                        <a:pt x="469" y="710"/>
                      </a:lnTo>
                      <a:lnTo>
                        <a:pt x="622" y="521"/>
                      </a:lnTo>
                      <a:lnTo>
                        <a:pt x="628" y="513"/>
                      </a:lnTo>
                      <a:lnTo>
                        <a:pt x="642" y="491"/>
                      </a:lnTo>
                      <a:lnTo>
                        <a:pt x="659" y="458"/>
                      </a:lnTo>
                      <a:lnTo>
                        <a:pt x="676" y="413"/>
                      </a:lnTo>
                      <a:lnTo>
                        <a:pt x="684" y="363"/>
                      </a:lnTo>
                      <a:lnTo>
                        <a:pt x="683" y="308"/>
                      </a:lnTo>
                      <a:lnTo>
                        <a:pt x="663" y="250"/>
                      </a:lnTo>
                      <a:lnTo>
                        <a:pt x="624" y="192"/>
                      </a:lnTo>
                      <a:lnTo>
                        <a:pt x="672" y="132"/>
                      </a:lnTo>
                      <a:lnTo>
                        <a:pt x="675" y="128"/>
                      </a:lnTo>
                      <a:lnTo>
                        <a:pt x="675" y="122"/>
                      </a:lnTo>
                      <a:lnTo>
                        <a:pt x="673" y="116"/>
                      </a:lnTo>
                      <a:lnTo>
                        <a:pt x="670" y="113"/>
                      </a:lnTo>
                      <a:lnTo>
                        <a:pt x="664" y="109"/>
                      </a:lnTo>
                      <a:lnTo>
                        <a:pt x="686" y="88"/>
                      </a:lnTo>
                      <a:lnTo>
                        <a:pt x="710" y="74"/>
                      </a:lnTo>
                      <a:lnTo>
                        <a:pt x="733" y="66"/>
                      </a:lnTo>
                      <a:lnTo>
                        <a:pt x="755" y="63"/>
                      </a:lnTo>
                      <a:lnTo>
                        <a:pt x="777" y="65"/>
                      </a:lnTo>
                      <a:lnTo>
                        <a:pt x="798" y="69"/>
                      </a:lnTo>
                      <a:lnTo>
                        <a:pt x="817" y="78"/>
                      </a:lnTo>
                      <a:lnTo>
                        <a:pt x="834" y="88"/>
                      </a:lnTo>
                      <a:lnTo>
                        <a:pt x="855" y="106"/>
                      </a:lnTo>
                      <a:lnTo>
                        <a:pt x="872" y="129"/>
                      </a:lnTo>
                      <a:lnTo>
                        <a:pt x="885" y="155"/>
                      </a:lnTo>
                      <a:lnTo>
                        <a:pt x="894" y="184"/>
                      </a:lnTo>
                      <a:lnTo>
                        <a:pt x="895" y="215"/>
                      </a:lnTo>
                      <a:lnTo>
                        <a:pt x="891" y="247"/>
                      </a:lnTo>
                      <a:lnTo>
                        <a:pt x="881" y="281"/>
                      </a:lnTo>
                      <a:lnTo>
                        <a:pt x="863" y="315"/>
                      </a:lnTo>
                      <a:lnTo>
                        <a:pt x="859" y="321"/>
                      </a:lnTo>
                      <a:lnTo>
                        <a:pt x="851" y="334"/>
                      </a:lnTo>
                      <a:lnTo>
                        <a:pt x="842" y="349"/>
                      </a:lnTo>
                      <a:lnTo>
                        <a:pt x="838" y="355"/>
                      </a:lnTo>
                      <a:lnTo>
                        <a:pt x="821" y="382"/>
                      </a:lnTo>
                      <a:lnTo>
                        <a:pt x="802" y="412"/>
                      </a:lnTo>
                      <a:lnTo>
                        <a:pt x="784" y="445"/>
                      </a:lnTo>
                      <a:lnTo>
                        <a:pt x="764" y="480"/>
                      </a:lnTo>
                      <a:lnTo>
                        <a:pt x="747" y="517"/>
                      </a:lnTo>
                      <a:lnTo>
                        <a:pt x="732" y="556"/>
                      </a:lnTo>
                      <a:lnTo>
                        <a:pt x="718" y="596"/>
                      </a:lnTo>
                      <a:lnTo>
                        <a:pt x="708" y="638"/>
                      </a:lnTo>
                      <a:lnTo>
                        <a:pt x="703" y="679"/>
                      </a:lnTo>
                      <a:lnTo>
                        <a:pt x="703" y="722"/>
                      </a:lnTo>
                      <a:lnTo>
                        <a:pt x="710" y="764"/>
                      </a:lnTo>
                      <a:lnTo>
                        <a:pt x="721" y="806"/>
                      </a:lnTo>
                      <a:lnTo>
                        <a:pt x="742" y="848"/>
                      </a:lnTo>
                      <a:lnTo>
                        <a:pt x="771" y="888"/>
                      </a:lnTo>
                      <a:lnTo>
                        <a:pt x="808" y="927"/>
                      </a:lnTo>
                      <a:lnTo>
                        <a:pt x="856" y="965"/>
                      </a:lnTo>
                      <a:lnTo>
                        <a:pt x="864" y="970"/>
                      </a:lnTo>
                      <a:lnTo>
                        <a:pt x="900" y="918"/>
                      </a:lnTo>
                      <a:lnTo>
                        <a:pt x="893" y="913"/>
                      </a:lnTo>
                      <a:lnTo>
                        <a:pt x="860" y="888"/>
                      </a:lnTo>
                      <a:lnTo>
                        <a:pt x="834" y="863"/>
                      </a:lnTo>
                      <a:lnTo>
                        <a:pt x="812" y="836"/>
                      </a:lnTo>
                      <a:lnTo>
                        <a:pt x="795" y="810"/>
                      </a:lnTo>
                      <a:lnTo>
                        <a:pt x="782" y="783"/>
                      </a:lnTo>
                      <a:lnTo>
                        <a:pt x="775" y="754"/>
                      </a:lnTo>
                      <a:lnTo>
                        <a:pt x="769" y="726"/>
                      </a:lnTo>
                      <a:lnTo>
                        <a:pt x="768" y="697"/>
                      </a:lnTo>
                      <a:lnTo>
                        <a:pt x="772" y="655"/>
                      </a:lnTo>
                      <a:lnTo>
                        <a:pt x="781" y="612"/>
                      </a:lnTo>
                      <a:lnTo>
                        <a:pt x="794" y="569"/>
                      </a:lnTo>
                      <a:lnTo>
                        <a:pt x="811" y="529"/>
                      </a:lnTo>
                      <a:lnTo>
                        <a:pt x="830" y="490"/>
                      </a:lnTo>
                      <a:lnTo>
                        <a:pt x="851" y="454"/>
                      </a:lnTo>
                      <a:lnTo>
                        <a:pt x="872" y="420"/>
                      </a:lnTo>
                      <a:lnTo>
                        <a:pt x="891" y="389"/>
                      </a:lnTo>
                      <a:lnTo>
                        <a:pt x="895" y="384"/>
                      </a:lnTo>
                      <a:lnTo>
                        <a:pt x="902" y="371"/>
                      </a:lnTo>
                      <a:lnTo>
                        <a:pt x="911" y="358"/>
                      </a:lnTo>
                      <a:lnTo>
                        <a:pt x="916" y="349"/>
                      </a:lnTo>
                      <a:lnTo>
                        <a:pt x="916" y="349"/>
                      </a:lnTo>
                      <a:lnTo>
                        <a:pt x="916" y="347"/>
                      </a:lnTo>
                      <a:lnTo>
                        <a:pt x="926" y="330"/>
                      </a:lnTo>
                      <a:lnTo>
                        <a:pt x="935" y="314"/>
                      </a:lnTo>
                      <a:lnTo>
                        <a:pt x="943" y="295"/>
                      </a:lnTo>
                      <a:lnTo>
                        <a:pt x="948" y="279"/>
                      </a:lnTo>
                      <a:lnTo>
                        <a:pt x="954" y="262"/>
                      </a:lnTo>
                      <a:lnTo>
                        <a:pt x="956" y="245"/>
                      </a:lnTo>
                      <a:lnTo>
                        <a:pt x="959" y="228"/>
                      </a:lnTo>
                      <a:lnTo>
                        <a:pt x="959" y="211"/>
                      </a:lnTo>
                      <a:close/>
                      <a:moveTo>
                        <a:pt x="554" y="176"/>
                      </a:moveTo>
                      <a:lnTo>
                        <a:pt x="424" y="337"/>
                      </a:lnTo>
                      <a:lnTo>
                        <a:pt x="257" y="201"/>
                      </a:lnTo>
                      <a:lnTo>
                        <a:pt x="265" y="193"/>
                      </a:lnTo>
                      <a:lnTo>
                        <a:pt x="275" y="184"/>
                      </a:lnTo>
                      <a:lnTo>
                        <a:pt x="287" y="175"/>
                      </a:lnTo>
                      <a:lnTo>
                        <a:pt x="300" y="166"/>
                      </a:lnTo>
                      <a:lnTo>
                        <a:pt x="314" y="157"/>
                      </a:lnTo>
                      <a:lnTo>
                        <a:pt x="330" y="148"/>
                      </a:lnTo>
                      <a:lnTo>
                        <a:pt x="348" y="140"/>
                      </a:lnTo>
                      <a:lnTo>
                        <a:pt x="367" y="133"/>
                      </a:lnTo>
                      <a:lnTo>
                        <a:pt x="387" y="128"/>
                      </a:lnTo>
                      <a:lnTo>
                        <a:pt x="408" y="126"/>
                      </a:lnTo>
                      <a:lnTo>
                        <a:pt x="430" y="126"/>
                      </a:lnTo>
                      <a:lnTo>
                        <a:pt x="453" y="128"/>
                      </a:lnTo>
                      <a:lnTo>
                        <a:pt x="478" y="135"/>
                      </a:lnTo>
                      <a:lnTo>
                        <a:pt x="502" y="145"/>
                      </a:lnTo>
                      <a:lnTo>
                        <a:pt x="528" y="158"/>
                      </a:lnTo>
                      <a:lnTo>
                        <a:pt x="554" y="176"/>
                      </a:lnTo>
                      <a:close/>
                      <a:moveTo>
                        <a:pt x="441" y="687"/>
                      </a:moveTo>
                      <a:lnTo>
                        <a:pt x="439" y="690"/>
                      </a:lnTo>
                      <a:lnTo>
                        <a:pt x="432" y="696"/>
                      </a:lnTo>
                      <a:lnTo>
                        <a:pt x="424" y="705"/>
                      </a:lnTo>
                      <a:lnTo>
                        <a:pt x="413" y="716"/>
                      </a:lnTo>
                      <a:lnTo>
                        <a:pt x="400" y="726"/>
                      </a:lnTo>
                      <a:lnTo>
                        <a:pt x="383" y="738"/>
                      </a:lnTo>
                      <a:lnTo>
                        <a:pt x="365" y="749"/>
                      </a:lnTo>
                      <a:lnTo>
                        <a:pt x="345" y="758"/>
                      </a:lnTo>
                      <a:lnTo>
                        <a:pt x="322" y="767"/>
                      </a:lnTo>
                      <a:lnTo>
                        <a:pt x="299" y="773"/>
                      </a:lnTo>
                      <a:lnTo>
                        <a:pt x="273" y="775"/>
                      </a:lnTo>
                      <a:lnTo>
                        <a:pt x="246" y="774"/>
                      </a:lnTo>
                      <a:lnTo>
                        <a:pt x="217" y="769"/>
                      </a:lnTo>
                      <a:lnTo>
                        <a:pt x="187" y="758"/>
                      </a:lnTo>
                      <a:lnTo>
                        <a:pt x="156" y="743"/>
                      </a:lnTo>
                      <a:lnTo>
                        <a:pt x="124" y="719"/>
                      </a:lnTo>
                      <a:lnTo>
                        <a:pt x="73" y="666"/>
                      </a:lnTo>
                      <a:lnTo>
                        <a:pt x="46" y="612"/>
                      </a:lnTo>
                      <a:lnTo>
                        <a:pt x="37" y="560"/>
                      </a:lnTo>
                      <a:lnTo>
                        <a:pt x="42" y="511"/>
                      </a:lnTo>
                      <a:lnTo>
                        <a:pt x="54" y="469"/>
                      </a:lnTo>
                      <a:lnTo>
                        <a:pt x="70" y="435"/>
                      </a:lnTo>
                      <a:lnTo>
                        <a:pt x="85" y="412"/>
                      </a:lnTo>
                      <a:lnTo>
                        <a:pt x="91" y="403"/>
                      </a:lnTo>
                      <a:lnTo>
                        <a:pt x="234" y="228"/>
                      </a:lnTo>
                      <a:lnTo>
                        <a:pt x="583" y="512"/>
                      </a:lnTo>
                      <a:lnTo>
                        <a:pt x="567" y="533"/>
                      </a:lnTo>
                      <a:lnTo>
                        <a:pt x="546" y="557"/>
                      </a:lnTo>
                      <a:lnTo>
                        <a:pt x="523" y="587"/>
                      </a:lnTo>
                      <a:lnTo>
                        <a:pt x="498" y="616"/>
                      </a:lnTo>
                      <a:lnTo>
                        <a:pt x="476" y="643"/>
                      </a:lnTo>
                      <a:lnTo>
                        <a:pt x="458" y="666"/>
                      </a:lnTo>
                      <a:lnTo>
                        <a:pt x="447" y="682"/>
                      </a:lnTo>
                      <a:lnTo>
                        <a:pt x="441" y="687"/>
                      </a:lnTo>
                      <a:close/>
                      <a:moveTo>
                        <a:pt x="605" y="483"/>
                      </a:moveTo>
                      <a:lnTo>
                        <a:pt x="437" y="349"/>
                      </a:lnTo>
                      <a:lnTo>
                        <a:pt x="568" y="188"/>
                      </a:lnTo>
                      <a:lnTo>
                        <a:pt x="610" y="232"/>
                      </a:lnTo>
                      <a:lnTo>
                        <a:pt x="636" y="277"/>
                      </a:lnTo>
                      <a:lnTo>
                        <a:pt x="648" y="321"/>
                      </a:lnTo>
                      <a:lnTo>
                        <a:pt x="649" y="363"/>
                      </a:lnTo>
                      <a:lnTo>
                        <a:pt x="642" y="402"/>
                      </a:lnTo>
                      <a:lnTo>
                        <a:pt x="631" y="435"/>
                      </a:lnTo>
                      <a:lnTo>
                        <a:pt x="618" y="463"/>
                      </a:lnTo>
                      <a:lnTo>
                        <a:pt x="605" y="483"/>
                      </a:lnTo>
                      <a:close/>
                      <a:moveTo>
                        <a:pt x="609" y="167"/>
                      </a:moveTo>
                      <a:lnTo>
                        <a:pt x="603" y="163"/>
                      </a:lnTo>
                      <a:lnTo>
                        <a:pt x="598" y="159"/>
                      </a:lnTo>
                      <a:lnTo>
                        <a:pt x="593" y="155"/>
                      </a:lnTo>
                      <a:lnTo>
                        <a:pt x="588" y="150"/>
                      </a:lnTo>
                      <a:lnTo>
                        <a:pt x="581" y="145"/>
                      </a:lnTo>
                      <a:lnTo>
                        <a:pt x="576" y="141"/>
                      </a:lnTo>
                      <a:lnTo>
                        <a:pt x="571" y="137"/>
                      </a:lnTo>
                      <a:lnTo>
                        <a:pt x="566" y="133"/>
                      </a:lnTo>
                      <a:lnTo>
                        <a:pt x="574" y="123"/>
                      </a:lnTo>
                      <a:lnTo>
                        <a:pt x="584" y="113"/>
                      </a:lnTo>
                      <a:lnTo>
                        <a:pt x="593" y="102"/>
                      </a:lnTo>
                      <a:lnTo>
                        <a:pt x="601" y="92"/>
                      </a:lnTo>
                      <a:lnTo>
                        <a:pt x="606" y="96"/>
                      </a:lnTo>
                      <a:lnTo>
                        <a:pt x="611" y="100"/>
                      </a:lnTo>
                      <a:lnTo>
                        <a:pt x="616" y="104"/>
                      </a:lnTo>
                      <a:lnTo>
                        <a:pt x="622" y="109"/>
                      </a:lnTo>
                      <a:lnTo>
                        <a:pt x="627" y="114"/>
                      </a:lnTo>
                      <a:lnTo>
                        <a:pt x="632" y="118"/>
                      </a:lnTo>
                      <a:lnTo>
                        <a:pt x="637" y="122"/>
                      </a:lnTo>
                      <a:lnTo>
                        <a:pt x="642" y="126"/>
                      </a:lnTo>
                      <a:lnTo>
                        <a:pt x="635" y="136"/>
                      </a:lnTo>
                      <a:lnTo>
                        <a:pt x="625" y="146"/>
                      </a:lnTo>
                      <a:lnTo>
                        <a:pt x="616" y="157"/>
                      </a:lnTo>
                      <a:lnTo>
                        <a:pt x="609" y="167"/>
                      </a:lnTo>
                      <a:close/>
                      <a:moveTo>
                        <a:pt x="900" y="340"/>
                      </a:moveTo>
                      <a:lnTo>
                        <a:pt x="896" y="346"/>
                      </a:lnTo>
                      <a:lnTo>
                        <a:pt x="887" y="359"/>
                      </a:lnTo>
                      <a:lnTo>
                        <a:pt x="880" y="372"/>
                      </a:lnTo>
                      <a:lnTo>
                        <a:pt x="876" y="378"/>
                      </a:lnTo>
                      <a:lnTo>
                        <a:pt x="856" y="411"/>
                      </a:lnTo>
                      <a:lnTo>
                        <a:pt x="834" y="446"/>
                      </a:lnTo>
                      <a:lnTo>
                        <a:pt x="813" y="483"/>
                      </a:lnTo>
                      <a:lnTo>
                        <a:pt x="793" y="524"/>
                      </a:lnTo>
                      <a:lnTo>
                        <a:pt x="776" y="565"/>
                      </a:lnTo>
                      <a:lnTo>
                        <a:pt x="762" y="609"/>
                      </a:lnTo>
                      <a:lnTo>
                        <a:pt x="753" y="653"/>
                      </a:lnTo>
                      <a:lnTo>
                        <a:pt x="749" y="699"/>
                      </a:lnTo>
                      <a:lnTo>
                        <a:pt x="750" y="729"/>
                      </a:lnTo>
                      <a:lnTo>
                        <a:pt x="755" y="757"/>
                      </a:lnTo>
                      <a:lnTo>
                        <a:pt x="764" y="786"/>
                      </a:lnTo>
                      <a:lnTo>
                        <a:pt x="777" y="814"/>
                      </a:lnTo>
                      <a:lnTo>
                        <a:pt x="794" y="843"/>
                      </a:lnTo>
                      <a:lnTo>
                        <a:pt x="815" y="870"/>
                      </a:lnTo>
                      <a:lnTo>
                        <a:pt x="842" y="896"/>
                      </a:lnTo>
                      <a:lnTo>
                        <a:pt x="874" y="922"/>
                      </a:lnTo>
                      <a:lnTo>
                        <a:pt x="872" y="927"/>
                      </a:lnTo>
                      <a:lnTo>
                        <a:pt x="868" y="933"/>
                      </a:lnTo>
                      <a:lnTo>
                        <a:pt x="864" y="939"/>
                      </a:lnTo>
                      <a:lnTo>
                        <a:pt x="860" y="944"/>
                      </a:lnTo>
                      <a:lnTo>
                        <a:pt x="825" y="917"/>
                      </a:lnTo>
                      <a:lnTo>
                        <a:pt x="795" y="887"/>
                      </a:lnTo>
                      <a:lnTo>
                        <a:pt x="771" y="857"/>
                      </a:lnTo>
                      <a:lnTo>
                        <a:pt x="753" y="827"/>
                      </a:lnTo>
                      <a:lnTo>
                        <a:pt x="738" y="796"/>
                      </a:lnTo>
                      <a:lnTo>
                        <a:pt x="729" y="764"/>
                      </a:lnTo>
                      <a:lnTo>
                        <a:pt x="723" y="732"/>
                      </a:lnTo>
                      <a:lnTo>
                        <a:pt x="721" y="700"/>
                      </a:lnTo>
                      <a:lnTo>
                        <a:pt x="725" y="652"/>
                      </a:lnTo>
                      <a:lnTo>
                        <a:pt x="734" y="604"/>
                      </a:lnTo>
                      <a:lnTo>
                        <a:pt x="750" y="557"/>
                      </a:lnTo>
                      <a:lnTo>
                        <a:pt x="768" y="512"/>
                      </a:lnTo>
                      <a:lnTo>
                        <a:pt x="789" y="470"/>
                      </a:lnTo>
                      <a:lnTo>
                        <a:pt x="811" y="432"/>
                      </a:lnTo>
                      <a:lnTo>
                        <a:pt x="833" y="395"/>
                      </a:lnTo>
                      <a:lnTo>
                        <a:pt x="852" y="364"/>
                      </a:lnTo>
                      <a:lnTo>
                        <a:pt x="856" y="358"/>
                      </a:lnTo>
                      <a:lnTo>
                        <a:pt x="865" y="343"/>
                      </a:lnTo>
                      <a:lnTo>
                        <a:pt x="874" y="330"/>
                      </a:lnTo>
                      <a:lnTo>
                        <a:pt x="878" y="324"/>
                      </a:lnTo>
                      <a:lnTo>
                        <a:pt x="894" y="295"/>
                      </a:lnTo>
                      <a:lnTo>
                        <a:pt x="906" y="267"/>
                      </a:lnTo>
                      <a:lnTo>
                        <a:pt x="911" y="240"/>
                      </a:lnTo>
                      <a:lnTo>
                        <a:pt x="913" y="212"/>
                      </a:lnTo>
                      <a:lnTo>
                        <a:pt x="912" y="190"/>
                      </a:lnTo>
                      <a:lnTo>
                        <a:pt x="908" y="171"/>
                      </a:lnTo>
                      <a:lnTo>
                        <a:pt x="903" y="150"/>
                      </a:lnTo>
                      <a:lnTo>
                        <a:pt x="895" y="132"/>
                      </a:lnTo>
                      <a:lnTo>
                        <a:pt x="885" y="115"/>
                      </a:lnTo>
                      <a:lnTo>
                        <a:pt x="873" y="100"/>
                      </a:lnTo>
                      <a:lnTo>
                        <a:pt x="859" y="85"/>
                      </a:lnTo>
                      <a:lnTo>
                        <a:pt x="845" y="74"/>
                      </a:lnTo>
                      <a:lnTo>
                        <a:pt x="825" y="61"/>
                      </a:lnTo>
                      <a:lnTo>
                        <a:pt x="803" y="52"/>
                      </a:lnTo>
                      <a:lnTo>
                        <a:pt x="778" y="46"/>
                      </a:lnTo>
                      <a:lnTo>
                        <a:pt x="754" y="44"/>
                      </a:lnTo>
                      <a:lnTo>
                        <a:pt x="728" y="48"/>
                      </a:lnTo>
                      <a:lnTo>
                        <a:pt x="702" y="58"/>
                      </a:lnTo>
                      <a:lnTo>
                        <a:pt x="676" y="74"/>
                      </a:lnTo>
                      <a:lnTo>
                        <a:pt x="651" y="97"/>
                      </a:lnTo>
                      <a:lnTo>
                        <a:pt x="629" y="80"/>
                      </a:lnTo>
                      <a:lnTo>
                        <a:pt x="644" y="66"/>
                      </a:lnTo>
                      <a:lnTo>
                        <a:pt x="658" y="54"/>
                      </a:lnTo>
                      <a:lnTo>
                        <a:pt x="672" y="44"/>
                      </a:lnTo>
                      <a:lnTo>
                        <a:pt x="688" y="35"/>
                      </a:lnTo>
                      <a:lnTo>
                        <a:pt x="703" y="28"/>
                      </a:lnTo>
                      <a:lnTo>
                        <a:pt x="719" y="23"/>
                      </a:lnTo>
                      <a:lnTo>
                        <a:pt x="734" y="21"/>
                      </a:lnTo>
                      <a:lnTo>
                        <a:pt x="749" y="18"/>
                      </a:lnTo>
                      <a:lnTo>
                        <a:pt x="764" y="18"/>
                      </a:lnTo>
                      <a:lnTo>
                        <a:pt x="780" y="19"/>
                      </a:lnTo>
                      <a:lnTo>
                        <a:pt x="794" y="22"/>
                      </a:lnTo>
                      <a:lnTo>
                        <a:pt x="808" y="26"/>
                      </a:lnTo>
                      <a:lnTo>
                        <a:pt x="823" y="31"/>
                      </a:lnTo>
                      <a:lnTo>
                        <a:pt x="836" y="36"/>
                      </a:lnTo>
                      <a:lnTo>
                        <a:pt x="848" y="44"/>
                      </a:lnTo>
                      <a:lnTo>
                        <a:pt x="860" y="52"/>
                      </a:lnTo>
                      <a:lnTo>
                        <a:pt x="877" y="66"/>
                      </a:lnTo>
                      <a:lnTo>
                        <a:pt x="893" y="81"/>
                      </a:lnTo>
                      <a:lnTo>
                        <a:pt x="907" y="100"/>
                      </a:lnTo>
                      <a:lnTo>
                        <a:pt x="919" y="119"/>
                      </a:lnTo>
                      <a:lnTo>
                        <a:pt x="928" y="141"/>
                      </a:lnTo>
                      <a:lnTo>
                        <a:pt x="935" y="163"/>
                      </a:lnTo>
                      <a:lnTo>
                        <a:pt x="939" y="187"/>
                      </a:lnTo>
                      <a:lnTo>
                        <a:pt x="941" y="211"/>
                      </a:lnTo>
                      <a:lnTo>
                        <a:pt x="941" y="227"/>
                      </a:lnTo>
                      <a:lnTo>
                        <a:pt x="938" y="242"/>
                      </a:lnTo>
                      <a:lnTo>
                        <a:pt x="935" y="258"/>
                      </a:lnTo>
                      <a:lnTo>
                        <a:pt x="931" y="275"/>
                      </a:lnTo>
                      <a:lnTo>
                        <a:pt x="925" y="290"/>
                      </a:lnTo>
                      <a:lnTo>
                        <a:pt x="919" y="307"/>
                      </a:lnTo>
                      <a:lnTo>
                        <a:pt x="911" y="323"/>
                      </a:lnTo>
                      <a:lnTo>
                        <a:pt x="900" y="3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" name="Freeform 20"/>
                <p:cNvSpPr>
                  <a:spLocks/>
                </p:cNvSpPr>
                <p:nvPr/>
              </p:nvSpPr>
              <p:spPr bwMode="auto">
                <a:xfrm>
                  <a:off x="3411" y="2069"/>
                  <a:ext cx="312" cy="926"/>
                </a:xfrm>
                <a:custGeom>
                  <a:avLst/>
                  <a:gdLst/>
                  <a:ahLst/>
                  <a:cxnLst>
                    <a:cxn ang="0">
                      <a:pos x="248" y="48"/>
                    </a:cxn>
                    <a:cxn ang="0">
                      <a:pos x="278" y="82"/>
                    </a:cxn>
                    <a:cxn ang="0">
                      <a:pos x="299" y="123"/>
                    </a:cxn>
                    <a:cxn ang="0">
                      <a:pos x="310" y="169"/>
                    </a:cxn>
                    <a:cxn ang="0">
                      <a:pos x="312" y="209"/>
                    </a:cxn>
                    <a:cxn ang="0">
                      <a:pos x="306" y="240"/>
                    </a:cxn>
                    <a:cxn ang="0">
                      <a:pos x="296" y="272"/>
                    </a:cxn>
                    <a:cxn ang="0">
                      <a:pos x="282" y="305"/>
                    </a:cxn>
                    <a:cxn ang="0">
                      <a:pos x="267" y="328"/>
                    </a:cxn>
                    <a:cxn ang="0">
                      <a:pos x="251" y="354"/>
                    </a:cxn>
                    <a:cxn ang="0">
                      <a:pos x="227" y="393"/>
                    </a:cxn>
                    <a:cxn ang="0">
                      <a:pos x="184" y="465"/>
                    </a:cxn>
                    <a:cxn ang="0">
                      <a:pos x="147" y="547"/>
                    </a:cxn>
                    <a:cxn ang="0">
                      <a:pos x="124" y="635"/>
                    </a:cxn>
                    <a:cxn ang="0">
                      <a:pos x="121" y="711"/>
                    </a:cxn>
                    <a:cxn ang="0">
                      <a:pos x="135" y="768"/>
                    </a:cxn>
                    <a:cxn ang="0">
                      <a:pos x="165" y="825"/>
                    </a:cxn>
                    <a:cxn ang="0">
                      <a:pos x="213" y="878"/>
                    </a:cxn>
                    <a:cxn ang="0">
                      <a:pos x="243" y="909"/>
                    </a:cxn>
                    <a:cxn ang="0">
                      <a:pos x="235" y="921"/>
                    </a:cxn>
                    <a:cxn ang="0">
                      <a:pos x="196" y="899"/>
                    </a:cxn>
                    <a:cxn ang="0">
                      <a:pos x="142" y="839"/>
                    </a:cxn>
                    <a:cxn ang="0">
                      <a:pos x="109" y="778"/>
                    </a:cxn>
                    <a:cxn ang="0">
                      <a:pos x="94" y="714"/>
                    </a:cxn>
                    <a:cxn ang="0">
                      <a:pos x="96" y="634"/>
                    </a:cxn>
                    <a:cxn ang="0">
                      <a:pos x="121" y="539"/>
                    </a:cxn>
                    <a:cxn ang="0">
                      <a:pos x="160" y="452"/>
                    </a:cxn>
                    <a:cxn ang="0">
                      <a:pos x="204" y="377"/>
                    </a:cxn>
                    <a:cxn ang="0">
                      <a:pos x="227" y="340"/>
                    </a:cxn>
                    <a:cxn ang="0">
                      <a:pos x="245" y="312"/>
                    </a:cxn>
                    <a:cxn ang="0">
                      <a:pos x="265" y="277"/>
                    </a:cxn>
                    <a:cxn ang="0">
                      <a:pos x="282" y="222"/>
                    </a:cxn>
                    <a:cxn ang="0">
                      <a:pos x="283" y="172"/>
                    </a:cxn>
                    <a:cxn ang="0">
                      <a:pos x="274" y="132"/>
                    </a:cxn>
                    <a:cxn ang="0">
                      <a:pos x="256" y="97"/>
                    </a:cxn>
                    <a:cxn ang="0">
                      <a:pos x="230" y="67"/>
                    </a:cxn>
                    <a:cxn ang="0">
                      <a:pos x="196" y="43"/>
                    </a:cxn>
                    <a:cxn ang="0">
                      <a:pos x="149" y="28"/>
                    </a:cxn>
                    <a:cxn ang="0">
                      <a:pos x="99" y="31"/>
                    </a:cxn>
                    <a:cxn ang="0">
                      <a:pos x="47" y="57"/>
                    </a:cxn>
                    <a:cxn ang="0">
                      <a:pos x="16" y="76"/>
                    </a:cxn>
                    <a:cxn ang="0">
                      <a:pos x="6" y="67"/>
                    </a:cxn>
                    <a:cxn ang="0">
                      <a:pos x="15" y="49"/>
                    </a:cxn>
                    <a:cxn ang="0">
                      <a:pos x="43" y="26"/>
                    </a:cxn>
                    <a:cxn ang="0">
                      <a:pos x="73" y="10"/>
                    </a:cxn>
                    <a:cxn ang="0">
                      <a:pos x="104" y="3"/>
                    </a:cxn>
                    <a:cxn ang="0">
                      <a:pos x="135" y="0"/>
                    </a:cxn>
                    <a:cxn ang="0">
                      <a:pos x="165" y="4"/>
                    </a:cxn>
                    <a:cxn ang="0">
                      <a:pos x="194" y="13"/>
                    </a:cxn>
                    <a:cxn ang="0">
                      <a:pos x="219" y="26"/>
                    </a:cxn>
                  </a:cxnLst>
                  <a:rect l="0" t="0" r="r" b="b"/>
                  <a:pathLst>
                    <a:path w="312" h="926">
                      <a:moveTo>
                        <a:pt x="231" y="34"/>
                      </a:moveTo>
                      <a:lnTo>
                        <a:pt x="248" y="48"/>
                      </a:lnTo>
                      <a:lnTo>
                        <a:pt x="264" y="63"/>
                      </a:lnTo>
                      <a:lnTo>
                        <a:pt x="278" y="82"/>
                      </a:lnTo>
                      <a:lnTo>
                        <a:pt x="290" y="101"/>
                      </a:lnTo>
                      <a:lnTo>
                        <a:pt x="299" y="123"/>
                      </a:lnTo>
                      <a:lnTo>
                        <a:pt x="306" y="145"/>
                      </a:lnTo>
                      <a:lnTo>
                        <a:pt x="310" y="169"/>
                      </a:lnTo>
                      <a:lnTo>
                        <a:pt x="312" y="193"/>
                      </a:lnTo>
                      <a:lnTo>
                        <a:pt x="312" y="209"/>
                      </a:lnTo>
                      <a:lnTo>
                        <a:pt x="309" y="224"/>
                      </a:lnTo>
                      <a:lnTo>
                        <a:pt x="306" y="240"/>
                      </a:lnTo>
                      <a:lnTo>
                        <a:pt x="302" y="257"/>
                      </a:lnTo>
                      <a:lnTo>
                        <a:pt x="296" y="272"/>
                      </a:lnTo>
                      <a:lnTo>
                        <a:pt x="290" y="289"/>
                      </a:lnTo>
                      <a:lnTo>
                        <a:pt x="282" y="305"/>
                      </a:lnTo>
                      <a:lnTo>
                        <a:pt x="271" y="322"/>
                      </a:lnTo>
                      <a:lnTo>
                        <a:pt x="267" y="328"/>
                      </a:lnTo>
                      <a:lnTo>
                        <a:pt x="258" y="341"/>
                      </a:lnTo>
                      <a:lnTo>
                        <a:pt x="251" y="354"/>
                      </a:lnTo>
                      <a:lnTo>
                        <a:pt x="247" y="360"/>
                      </a:lnTo>
                      <a:lnTo>
                        <a:pt x="227" y="393"/>
                      </a:lnTo>
                      <a:lnTo>
                        <a:pt x="205" y="428"/>
                      </a:lnTo>
                      <a:lnTo>
                        <a:pt x="184" y="465"/>
                      </a:lnTo>
                      <a:lnTo>
                        <a:pt x="164" y="506"/>
                      </a:lnTo>
                      <a:lnTo>
                        <a:pt x="147" y="547"/>
                      </a:lnTo>
                      <a:lnTo>
                        <a:pt x="133" y="591"/>
                      </a:lnTo>
                      <a:lnTo>
                        <a:pt x="124" y="635"/>
                      </a:lnTo>
                      <a:lnTo>
                        <a:pt x="120" y="681"/>
                      </a:lnTo>
                      <a:lnTo>
                        <a:pt x="121" y="711"/>
                      </a:lnTo>
                      <a:lnTo>
                        <a:pt x="126" y="739"/>
                      </a:lnTo>
                      <a:lnTo>
                        <a:pt x="135" y="768"/>
                      </a:lnTo>
                      <a:lnTo>
                        <a:pt x="148" y="796"/>
                      </a:lnTo>
                      <a:lnTo>
                        <a:pt x="165" y="825"/>
                      </a:lnTo>
                      <a:lnTo>
                        <a:pt x="186" y="852"/>
                      </a:lnTo>
                      <a:lnTo>
                        <a:pt x="213" y="878"/>
                      </a:lnTo>
                      <a:lnTo>
                        <a:pt x="245" y="904"/>
                      </a:lnTo>
                      <a:lnTo>
                        <a:pt x="243" y="909"/>
                      </a:lnTo>
                      <a:lnTo>
                        <a:pt x="239" y="915"/>
                      </a:lnTo>
                      <a:lnTo>
                        <a:pt x="235" y="921"/>
                      </a:lnTo>
                      <a:lnTo>
                        <a:pt x="231" y="926"/>
                      </a:lnTo>
                      <a:lnTo>
                        <a:pt x="196" y="899"/>
                      </a:lnTo>
                      <a:lnTo>
                        <a:pt x="166" y="869"/>
                      </a:lnTo>
                      <a:lnTo>
                        <a:pt x="142" y="839"/>
                      </a:lnTo>
                      <a:lnTo>
                        <a:pt x="124" y="809"/>
                      </a:lnTo>
                      <a:lnTo>
                        <a:pt x="109" y="778"/>
                      </a:lnTo>
                      <a:lnTo>
                        <a:pt x="100" y="746"/>
                      </a:lnTo>
                      <a:lnTo>
                        <a:pt x="94" y="714"/>
                      </a:lnTo>
                      <a:lnTo>
                        <a:pt x="92" y="682"/>
                      </a:lnTo>
                      <a:lnTo>
                        <a:pt x="96" y="634"/>
                      </a:lnTo>
                      <a:lnTo>
                        <a:pt x="105" y="586"/>
                      </a:lnTo>
                      <a:lnTo>
                        <a:pt x="121" y="539"/>
                      </a:lnTo>
                      <a:lnTo>
                        <a:pt x="139" y="494"/>
                      </a:lnTo>
                      <a:lnTo>
                        <a:pt x="160" y="452"/>
                      </a:lnTo>
                      <a:lnTo>
                        <a:pt x="182" y="414"/>
                      </a:lnTo>
                      <a:lnTo>
                        <a:pt x="204" y="377"/>
                      </a:lnTo>
                      <a:lnTo>
                        <a:pt x="223" y="346"/>
                      </a:lnTo>
                      <a:lnTo>
                        <a:pt x="227" y="340"/>
                      </a:lnTo>
                      <a:lnTo>
                        <a:pt x="236" y="325"/>
                      </a:lnTo>
                      <a:lnTo>
                        <a:pt x="245" y="312"/>
                      </a:lnTo>
                      <a:lnTo>
                        <a:pt x="249" y="306"/>
                      </a:lnTo>
                      <a:lnTo>
                        <a:pt x="265" y="277"/>
                      </a:lnTo>
                      <a:lnTo>
                        <a:pt x="277" y="249"/>
                      </a:lnTo>
                      <a:lnTo>
                        <a:pt x="282" y="222"/>
                      </a:lnTo>
                      <a:lnTo>
                        <a:pt x="284" y="194"/>
                      </a:lnTo>
                      <a:lnTo>
                        <a:pt x="283" y="172"/>
                      </a:lnTo>
                      <a:lnTo>
                        <a:pt x="279" y="153"/>
                      </a:lnTo>
                      <a:lnTo>
                        <a:pt x="274" y="132"/>
                      </a:lnTo>
                      <a:lnTo>
                        <a:pt x="266" y="114"/>
                      </a:lnTo>
                      <a:lnTo>
                        <a:pt x="256" y="97"/>
                      </a:lnTo>
                      <a:lnTo>
                        <a:pt x="244" y="82"/>
                      </a:lnTo>
                      <a:lnTo>
                        <a:pt x="230" y="67"/>
                      </a:lnTo>
                      <a:lnTo>
                        <a:pt x="216" y="56"/>
                      </a:lnTo>
                      <a:lnTo>
                        <a:pt x="196" y="43"/>
                      </a:lnTo>
                      <a:lnTo>
                        <a:pt x="174" y="34"/>
                      </a:lnTo>
                      <a:lnTo>
                        <a:pt x="149" y="28"/>
                      </a:lnTo>
                      <a:lnTo>
                        <a:pt x="125" y="27"/>
                      </a:lnTo>
                      <a:lnTo>
                        <a:pt x="99" y="31"/>
                      </a:lnTo>
                      <a:lnTo>
                        <a:pt x="73" y="40"/>
                      </a:lnTo>
                      <a:lnTo>
                        <a:pt x="47" y="57"/>
                      </a:lnTo>
                      <a:lnTo>
                        <a:pt x="21" y="80"/>
                      </a:lnTo>
                      <a:lnTo>
                        <a:pt x="16" y="76"/>
                      </a:lnTo>
                      <a:lnTo>
                        <a:pt x="11" y="71"/>
                      </a:lnTo>
                      <a:lnTo>
                        <a:pt x="6" y="67"/>
                      </a:lnTo>
                      <a:lnTo>
                        <a:pt x="0" y="63"/>
                      </a:lnTo>
                      <a:lnTo>
                        <a:pt x="15" y="49"/>
                      </a:lnTo>
                      <a:lnTo>
                        <a:pt x="29" y="36"/>
                      </a:lnTo>
                      <a:lnTo>
                        <a:pt x="43" y="26"/>
                      </a:lnTo>
                      <a:lnTo>
                        <a:pt x="59" y="17"/>
                      </a:lnTo>
                      <a:lnTo>
                        <a:pt x="73" y="10"/>
                      </a:lnTo>
                      <a:lnTo>
                        <a:pt x="89" y="5"/>
                      </a:lnTo>
                      <a:lnTo>
                        <a:pt x="104" y="3"/>
                      </a:lnTo>
                      <a:lnTo>
                        <a:pt x="120" y="0"/>
                      </a:lnTo>
                      <a:lnTo>
                        <a:pt x="135" y="0"/>
                      </a:lnTo>
                      <a:lnTo>
                        <a:pt x="149" y="1"/>
                      </a:lnTo>
                      <a:lnTo>
                        <a:pt x="165" y="4"/>
                      </a:lnTo>
                      <a:lnTo>
                        <a:pt x="179" y="8"/>
                      </a:lnTo>
                      <a:lnTo>
                        <a:pt x="194" y="13"/>
                      </a:lnTo>
                      <a:lnTo>
                        <a:pt x="207" y="18"/>
                      </a:lnTo>
                      <a:lnTo>
                        <a:pt x="219" y="26"/>
                      </a:lnTo>
                      <a:lnTo>
                        <a:pt x="231" y="3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01/02/15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01/02/15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01/02/15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7203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01/02/15</a:t>
            </a:fld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22286" y="5877272"/>
            <a:ext cx="2985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Data representation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Left Arrow 17"/>
          <p:cNvSpPr/>
          <p:nvPr userDrawn="1"/>
        </p:nvSpPr>
        <p:spPr>
          <a:xfrm>
            <a:off x="3500430" y="6143644"/>
            <a:ext cx="5072098" cy="571504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 w="762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262633" y="6018230"/>
            <a:ext cx="822661" cy="785818"/>
            <a:chOff x="8262633" y="6018230"/>
            <a:chExt cx="822661" cy="785818"/>
          </a:xfrm>
        </p:grpSpPr>
        <p:sp>
          <p:nvSpPr>
            <p:cNvPr id="21" name="Oval 20"/>
            <p:cNvSpPr/>
            <p:nvPr userDrawn="1"/>
          </p:nvSpPr>
          <p:spPr>
            <a:xfrm>
              <a:off x="8283600" y="6018230"/>
              <a:ext cx="785818" cy="785818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262633" y="6140255"/>
              <a:ext cx="82266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2700">
                    <a:solidFill>
                      <a:srgbClr val="FF99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ill Sans Ultra Bold" pitchFamily="34" charset="0"/>
                </a:rPr>
                <a:t>LO</a:t>
              </a:r>
              <a:endParaRPr lang="en-US" sz="3200" b="1" cap="none" spc="0" dirty="0">
                <a:ln w="12700">
                  <a:solidFill>
                    <a:srgbClr val="FF99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 Ultra Bold" pitchFamily="34" charset="0"/>
              </a:endParaRPr>
            </a:p>
          </p:txBody>
        </p:sp>
      </p:grp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571868" y="6181744"/>
            <a:ext cx="4714899" cy="50006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>
            <a:noAutofit/>
          </a:bodyPr>
          <a:lstStyle>
            <a:lvl1pPr algn="ctr">
              <a:buNone/>
              <a:defRPr lang="en-GB" sz="900" b="1" smtClean="0">
                <a:effectLst/>
                <a:latin typeface="Comic Sans MS"/>
                <a:cs typeface="Comic Sans M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Identify common computer peripherals</a:t>
            </a:r>
            <a:endParaRPr lang="en-US" dirty="0" smtClean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" y="6007409"/>
            <a:ext cx="785786" cy="689031"/>
            <a:chOff x="1" y="864360"/>
            <a:chExt cx="3413591" cy="2993268"/>
          </a:xfrm>
        </p:grpSpPr>
        <p:sp>
          <p:nvSpPr>
            <p:cNvPr id="20" name="Striped Right Arrow 19"/>
            <p:cNvSpPr/>
            <p:nvPr/>
          </p:nvSpPr>
          <p:spPr>
            <a:xfrm rot="16200000">
              <a:off x="-13097" y="877458"/>
              <a:ext cx="2026459" cy="2000264"/>
            </a:xfrm>
            <a:prstGeom prst="stripedRightArrow">
              <a:avLst/>
            </a:prstGeom>
            <a:solidFill>
              <a:srgbClr val="FC92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Striped Right Arrow 23"/>
            <p:cNvSpPr/>
            <p:nvPr/>
          </p:nvSpPr>
          <p:spPr>
            <a:xfrm>
              <a:off x="56006" y="1857363"/>
              <a:ext cx="3357586" cy="2000264"/>
            </a:xfrm>
            <a:prstGeom prst="stripedRight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5" name="Group 7"/>
            <p:cNvGrpSpPr>
              <a:grpSpLocks noChangeAspect="1"/>
            </p:cNvGrpSpPr>
            <p:nvPr/>
          </p:nvGrpSpPr>
          <p:grpSpPr bwMode="auto">
            <a:xfrm>
              <a:off x="357159" y="1928803"/>
              <a:ext cx="1877778" cy="1928825"/>
              <a:chOff x="2747" y="2013"/>
              <a:chExt cx="1030" cy="1058"/>
            </a:xfrm>
          </p:grpSpPr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2747" y="2013"/>
                <a:ext cx="1030" cy="1058"/>
              </a:xfrm>
              <a:custGeom>
                <a:avLst/>
                <a:gdLst/>
                <a:ahLst/>
                <a:cxnLst>
                  <a:cxn ang="0">
                    <a:pos x="863" y="617"/>
                  </a:cxn>
                  <a:cxn ang="0">
                    <a:pos x="938" y="475"/>
                  </a:cxn>
                  <a:cxn ang="0">
                    <a:pos x="978" y="411"/>
                  </a:cxn>
                  <a:cxn ang="0">
                    <a:pos x="1011" y="348"/>
                  </a:cxn>
                  <a:cxn ang="0">
                    <a:pos x="1029" y="270"/>
                  </a:cxn>
                  <a:cxn ang="0">
                    <a:pos x="1014" y="162"/>
                  </a:cxn>
                  <a:cxn ang="0">
                    <a:pos x="950" y="66"/>
                  </a:cxn>
                  <a:cxn ang="0">
                    <a:pos x="881" y="20"/>
                  </a:cxn>
                  <a:cxn ang="0">
                    <a:pos x="811" y="1"/>
                  </a:cxn>
                  <a:cxn ang="0">
                    <a:pos x="736" y="9"/>
                  </a:cxn>
                  <a:cxn ang="0">
                    <a:pos x="662" y="47"/>
                  </a:cxn>
                  <a:cxn ang="0">
                    <a:pos x="632" y="61"/>
                  </a:cxn>
                  <a:cxn ang="0">
                    <a:pos x="602" y="73"/>
                  </a:cxn>
                  <a:cxn ang="0">
                    <a:pos x="575" y="103"/>
                  </a:cxn>
                  <a:cxn ang="0">
                    <a:pos x="462" y="91"/>
                  </a:cxn>
                  <a:cxn ang="0">
                    <a:pos x="347" y="116"/>
                  </a:cxn>
                  <a:cxn ang="0">
                    <a:pos x="265" y="167"/>
                  </a:cxn>
                  <a:cxn ang="0">
                    <a:pos x="226" y="204"/>
                  </a:cxn>
                  <a:cxn ang="0">
                    <a:pos x="176" y="266"/>
                  </a:cxn>
                  <a:cxn ang="0">
                    <a:pos x="77" y="388"/>
                  </a:cxn>
                  <a:cxn ang="0">
                    <a:pos x="46" y="435"/>
                  </a:cxn>
                  <a:cxn ang="0">
                    <a:pos x="0" y="576"/>
                  </a:cxn>
                  <a:cxn ang="0">
                    <a:pos x="22" y="699"/>
                  </a:cxn>
                  <a:cxn ang="0">
                    <a:pos x="90" y="792"/>
                  </a:cxn>
                  <a:cxn ang="0">
                    <a:pos x="152" y="840"/>
                  </a:cxn>
                  <a:cxn ang="0">
                    <a:pos x="204" y="868"/>
                  </a:cxn>
                  <a:cxn ang="0">
                    <a:pos x="257" y="882"/>
                  </a:cxn>
                  <a:cxn ang="0">
                    <a:pos x="312" y="886"/>
                  </a:cxn>
                  <a:cxn ang="0">
                    <a:pos x="389" y="869"/>
                  </a:cxn>
                  <a:cxn ang="0">
                    <a:pos x="459" y="833"/>
                  </a:cxn>
                  <a:cxn ang="0">
                    <a:pos x="509" y="795"/>
                  </a:cxn>
                  <a:cxn ang="0">
                    <a:pos x="531" y="772"/>
                  </a:cxn>
                  <a:cxn ang="0">
                    <a:pos x="697" y="566"/>
                  </a:cxn>
                  <a:cxn ang="0">
                    <a:pos x="746" y="461"/>
                  </a:cxn>
                  <a:cxn ang="0">
                    <a:pos x="754" y="345"/>
                  </a:cxn>
                  <a:cxn ang="0">
                    <a:pos x="728" y="269"/>
                  </a:cxn>
                  <a:cxn ang="0">
                    <a:pos x="725" y="205"/>
                  </a:cxn>
                  <a:cxn ang="0">
                    <a:pos x="743" y="178"/>
                  </a:cxn>
                  <a:cxn ang="0">
                    <a:pos x="746" y="160"/>
                  </a:cxn>
                  <a:cxn ang="0">
                    <a:pos x="746" y="156"/>
                  </a:cxn>
                  <a:cxn ang="0">
                    <a:pos x="778" y="139"/>
                  </a:cxn>
                  <a:cxn ang="0">
                    <a:pos x="833" y="147"/>
                  </a:cxn>
                  <a:cxn ang="0">
                    <a:pos x="876" y="187"/>
                  </a:cxn>
                  <a:cxn ang="0">
                    <a:pos x="891" y="278"/>
                  </a:cxn>
                  <a:cxn ang="0">
                    <a:pos x="855" y="353"/>
                  </a:cxn>
                  <a:cxn ang="0">
                    <a:pos x="806" y="431"/>
                  </a:cxn>
                  <a:cxn ang="0">
                    <a:pos x="732" y="584"/>
                  </a:cxn>
                  <a:cxn ang="0">
                    <a:pos x="703" y="765"/>
                  </a:cxn>
                  <a:cxn ang="0">
                    <a:pos x="777" y="948"/>
                  </a:cxn>
                  <a:cxn ang="0">
                    <a:pos x="985" y="947"/>
                  </a:cxn>
                  <a:cxn ang="0">
                    <a:pos x="881" y="860"/>
                  </a:cxn>
                  <a:cxn ang="0">
                    <a:pos x="839" y="763"/>
                  </a:cxn>
                </a:cxnLst>
                <a:rect l="0" t="0" r="r" b="b"/>
                <a:pathLst>
                  <a:path w="1030" h="1058">
                    <a:moveTo>
                      <a:pt x="838" y="735"/>
                    </a:moveTo>
                    <a:lnTo>
                      <a:pt x="841" y="695"/>
                    </a:lnTo>
                    <a:lnTo>
                      <a:pt x="850" y="656"/>
                    </a:lnTo>
                    <a:lnTo>
                      <a:pt x="863" y="617"/>
                    </a:lnTo>
                    <a:lnTo>
                      <a:pt x="880" y="579"/>
                    </a:lnTo>
                    <a:lnTo>
                      <a:pt x="898" y="542"/>
                    </a:lnTo>
                    <a:lnTo>
                      <a:pt x="919" y="507"/>
                    </a:lnTo>
                    <a:lnTo>
                      <a:pt x="938" y="475"/>
                    </a:lnTo>
                    <a:lnTo>
                      <a:pt x="956" y="446"/>
                    </a:lnTo>
                    <a:lnTo>
                      <a:pt x="960" y="440"/>
                    </a:lnTo>
                    <a:lnTo>
                      <a:pt x="969" y="426"/>
                    </a:lnTo>
                    <a:lnTo>
                      <a:pt x="978" y="411"/>
                    </a:lnTo>
                    <a:lnTo>
                      <a:pt x="982" y="405"/>
                    </a:lnTo>
                    <a:lnTo>
                      <a:pt x="992" y="387"/>
                    </a:lnTo>
                    <a:lnTo>
                      <a:pt x="1003" y="367"/>
                    </a:lnTo>
                    <a:lnTo>
                      <a:pt x="1011" y="348"/>
                    </a:lnTo>
                    <a:lnTo>
                      <a:pt x="1018" y="328"/>
                    </a:lnTo>
                    <a:lnTo>
                      <a:pt x="1024" y="309"/>
                    </a:lnTo>
                    <a:lnTo>
                      <a:pt x="1027" y="289"/>
                    </a:lnTo>
                    <a:lnTo>
                      <a:pt x="1029" y="270"/>
                    </a:lnTo>
                    <a:lnTo>
                      <a:pt x="1030" y="249"/>
                    </a:lnTo>
                    <a:lnTo>
                      <a:pt x="1029" y="219"/>
                    </a:lnTo>
                    <a:lnTo>
                      <a:pt x="1024" y="191"/>
                    </a:lnTo>
                    <a:lnTo>
                      <a:pt x="1014" y="162"/>
                    </a:lnTo>
                    <a:lnTo>
                      <a:pt x="1003" y="136"/>
                    </a:lnTo>
                    <a:lnTo>
                      <a:pt x="989" y="110"/>
                    </a:lnTo>
                    <a:lnTo>
                      <a:pt x="970" y="87"/>
                    </a:lnTo>
                    <a:lnTo>
                      <a:pt x="950" y="66"/>
                    </a:lnTo>
                    <a:lnTo>
                      <a:pt x="928" y="47"/>
                    </a:lnTo>
                    <a:lnTo>
                      <a:pt x="913" y="36"/>
                    </a:lnTo>
                    <a:lnTo>
                      <a:pt x="898" y="27"/>
                    </a:lnTo>
                    <a:lnTo>
                      <a:pt x="881" y="20"/>
                    </a:lnTo>
                    <a:lnTo>
                      <a:pt x="864" y="13"/>
                    </a:lnTo>
                    <a:lnTo>
                      <a:pt x="847" y="8"/>
                    </a:lnTo>
                    <a:lnTo>
                      <a:pt x="829" y="4"/>
                    </a:lnTo>
                    <a:lnTo>
                      <a:pt x="811" y="1"/>
                    </a:lnTo>
                    <a:lnTo>
                      <a:pt x="791" y="0"/>
                    </a:lnTo>
                    <a:lnTo>
                      <a:pt x="773" y="1"/>
                    </a:lnTo>
                    <a:lnTo>
                      <a:pt x="754" y="4"/>
                    </a:lnTo>
                    <a:lnTo>
                      <a:pt x="736" y="9"/>
                    </a:lnTo>
                    <a:lnTo>
                      <a:pt x="716" y="16"/>
                    </a:lnTo>
                    <a:lnTo>
                      <a:pt x="698" y="24"/>
                    </a:lnTo>
                    <a:lnTo>
                      <a:pt x="680" y="34"/>
                    </a:lnTo>
                    <a:lnTo>
                      <a:pt x="662" y="47"/>
                    </a:lnTo>
                    <a:lnTo>
                      <a:pt x="644" y="62"/>
                    </a:lnTo>
                    <a:lnTo>
                      <a:pt x="640" y="61"/>
                    </a:lnTo>
                    <a:lnTo>
                      <a:pt x="636" y="61"/>
                    </a:lnTo>
                    <a:lnTo>
                      <a:pt x="632" y="61"/>
                    </a:lnTo>
                    <a:lnTo>
                      <a:pt x="628" y="61"/>
                    </a:lnTo>
                    <a:lnTo>
                      <a:pt x="619" y="62"/>
                    </a:lnTo>
                    <a:lnTo>
                      <a:pt x="610" y="66"/>
                    </a:lnTo>
                    <a:lnTo>
                      <a:pt x="602" y="73"/>
                    </a:lnTo>
                    <a:lnTo>
                      <a:pt x="596" y="79"/>
                    </a:lnTo>
                    <a:lnTo>
                      <a:pt x="593" y="83"/>
                    </a:lnTo>
                    <a:lnTo>
                      <a:pt x="585" y="91"/>
                    </a:lnTo>
                    <a:lnTo>
                      <a:pt x="575" y="103"/>
                    </a:lnTo>
                    <a:lnTo>
                      <a:pt x="565" y="116"/>
                    </a:lnTo>
                    <a:lnTo>
                      <a:pt x="529" y="103"/>
                    </a:lnTo>
                    <a:lnTo>
                      <a:pt x="494" y="95"/>
                    </a:lnTo>
                    <a:lnTo>
                      <a:pt x="462" y="91"/>
                    </a:lnTo>
                    <a:lnTo>
                      <a:pt x="431" y="94"/>
                    </a:lnTo>
                    <a:lnTo>
                      <a:pt x="401" y="97"/>
                    </a:lnTo>
                    <a:lnTo>
                      <a:pt x="373" y="105"/>
                    </a:lnTo>
                    <a:lnTo>
                      <a:pt x="347" y="116"/>
                    </a:lnTo>
                    <a:lnTo>
                      <a:pt x="323" y="127"/>
                    </a:lnTo>
                    <a:lnTo>
                      <a:pt x="301" y="140"/>
                    </a:lnTo>
                    <a:lnTo>
                      <a:pt x="282" y="154"/>
                    </a:lnTo>
                    <a:lnTo>
                      <a:pt x="265" y="167"/>
                    </a:lnTo>
                    <a:lnTo>
                      <a:pt x="252" y="179"/>
                    </a:lnTo>
                    <a:lnTo>
                      <a:pt x="240" y="190"/>
                    </a:lnTo>
                    <a:lnTo>
                      <a:pt x="231" y="199"/>
                    </a:lnTo>
                    <a:lnTo>
                      <a:pt x="226" y="204"/>
                    </a:lnTo>
                    <a:lnTo>
                      <a:pt x="225" y="206"/>
                    </a:lnTo>
                    <a:lnTo>
                      <a:pt x="218" y="214"/>
                    </a:lnTo>
                    <a:lnTo>
                      <a:pt x="200" y="236"/>
                    </a:lnTo>
                    <a:lnTo>
                      <a:pt x="176" y="266"/>
                    </a:lnTo>
                    <a:lnTo>
                      <a:pt x="148" y="301"/>
                    </a:lnTo>
                    <a:lnTo>
                      <a:pt x="120" y="336"/>
                    </a:lnTo>
                    <a:lnTo>
                      <a:pt x="95" y="366"/>
                    </a:lnTo>
                    <a:lnTo>
                      <a:pt x="77" y="388"/>
                    </a:lnTo>
                    <a:lnTo>
                      <a:pt x="70" y="396"/>
                    </a:lnTo>
                    <a:lnTo>
                      <a:pt x="67" y="401"/>
                    </a:lnTo>
                    <a:lnTo>
                      <a:pt x="58" y="414"/>
                    </a:lnTo>
                    <a:lnTo>
                      <a:pt x="46" y="435"/>
                    </a:lnTo>
                    <a:lnTo>
                      <a:pt x="32" y="463"/>
                    </a:lnTo>
                    <a:lnTo>
                      <a:pt x="17" y="496"/>
                    </a:lnTo>
                    <a:lnTo>
                      <a:pt x="7" y="534"/>
                    </a:lnTo>
                    <a:lnTo>
                      <a:pt x="0" y="576"/>
                    </a:lnTo>
                    <a:lnTo>
                      <a:pt x="2" y="621"/>
                    </a:lnTo>
                    <a:lnTo>
                      <a:pt x="6" y="649"/>
                    </a:lnTo>
                    <a:lnTo>
                      <a:pt x="12" y="674"/>
                    </a:lnTo>
                    <a:lnTo>
                      <a:pt x="22" y="699"/>
                    </a:lnTo>
                    <a:lnTo>
                      <a:pt x="35" y="724"/>
                    </a:lnTo>
                    <a:lnTo>
                      <a:pt x="51" y="747"/>
                    </a:lnTo>
                    <a:lnTo>
                      <a:pt x="69" y="770"/>
                    </a:lnTo>
                    <a:lnTo>
                      <a:pt x="90" y="792"/>
                    </a:lnTo>
                    <a:lnTo>
                      <a:pt x="113" y="813"/>
                    </a:lnTo>
                    <a:lnTo>
                      <a:pt x="126" y="824"/>
                    </a:lnTo>
                    <a:lnTo>
                      <a:pt x="139" y="833"/>
                    </a:lnTo>
                    <a:lnTo>
                      <a:pt x="152" y="840"/>
                    </a:lnTo>
                    <a:lnTo>
                      <a:pt x="165" y="848"/>
                    </a:lnTo>
                    <a:lnTo>
                      <a:pt x="178" y="856"/>
                    </a:lnTo>
                    <a:lnTo>
                      <a:pt x="191" y="861"/>
                    </a:lnTo>
                    <a:lnTo>
                      <a:pt x="204" y="868"/>
                    </a:lnTo>
                    <a:lnTo>
                      <a:pt x="217" y="872"/>
                    </a:lnTo>
                    <a:lnTo>
                      <a:pt x="230" y="877"/>
                    </a:lnTo>
                    <a:lnTo>
                      <a:pt x="244" y="879"/>
                    </a:lnTo>
                    <a:lnTo>
                      <a:pt x="257" y="882"/>
                    </a:lnTo>
                    <a:lnTo>
                      <a:pt x="270" y="885"/>
                    </a:lnTo>
                    <a:lnTo>
                      <a:pt x="284" y="886"/>
                    </a:lnTo>
                    <a:lnTo>
                      <a:pt x="297" y="886"/>
                    </a:lnTo>
                    <a:lnTo>
                      <a:pt x="312" y="886"/>
                    </a:lnTo>
                    <a:lnTo>
                      <a:pt x="325" y="885"/>
                    </a:lnTo>
                    <a:lnTo>
                      <a:pt x="347" y="881"/>
                    </a:lnTo>
                    <a:lnTo>
                      <a:pt x="369" y="875"/>
                    </a:lnTo>
                    <a:lnTo>
                      <a:pt x="389" y="869"/>
                    </a:lnTo>
                    <a:lnTo>
                      <a:pt x="409" y="861"/>
                    </a:lnTo>
                    <a:lnTo>
                      <a:pt x="427" y="852"/>
                    </a:lnTo>
                    <a:lnTo>
                      <a:pt x="444" y="843"/>
                    </a:lnTo>
                    <a:lnTo>
                      <a:pt x="459" y="833"/>
                    </a:lnTo>
                    <a:lnTo>
                      <a:pt x="474" y="824"/>
                    </a:lnTo>
                    <a:lnTo>
                      <a:pt x="487" y="813"/>
                    </a:lnTo>
                    <a:lnTo>
                      <a:pt x="498" y="804"/>
                    </a:lnTo>
                    <a:lnTo>
                      <a:pt x="509" y="795"/>
                    </a:lnTo>
                    <a:lnTo>
                      <a:pt x="517" y="787"/>
                    </a:lnTo>
                    <a:lnTo>
                      <a:pt x="523" y="781"/>
                    </a:lnTo>
                    <a:lnTo>
                      <a:pt x="528" y="776"/>
                    </a:lnTo>
                    <a:lnTo>
                      <a:pt x="531" y="772"/>
                    </a:lnTo>
                    <a:lnTo>
                      <a:pt x="532" y="770"/>
                    </a:lnTo>
                    <a:lnTo>
                      <a:pt x="685" y="582"/>
                    </a:lnTo>
                    <a:lnTo>
                      <a:pt x="689" y="579"/>
                    </a:lnTo>
                    <a:lnTo>
                      <a:pt x="697" y="566"/>
                    </a:lnTo>
                    <a:lnTo>
                      <a:pt x="708" y="547"/>
                    </a:lnTo>
                    <a:lnTo>
                      <a:pt x="721" y="523"/>
                    </a:lnTo>
                    <a:lnTo>
                      <a:pt x="734" y="494"/>
                    </a:lnTo>
                    <a:lnTo>
                      <a:pt x="746" y="461"/>
                    </a:lnTo>
                    <a:lnTo>
                      <a:pt x="754" y="423"/>
                    </a:lnTo>
                    <a:lnTo>
                      <a:pt x="756" y="383"/>
                    </a:lnTo>
                    <a:lnTo>
                      <a:pt x="755" y="365"/>
                    </a:lnTo>
                    <a:lnTo>
                      <a:pt x="754" y="345"/>
                    </a:lnTo>
                    <a:lnTo>
                      <a:pt x="750" y="327"/>
                    </a:lnTo>
                    <a:lnTo>
                      <a:pt x="745" y="308"/>
                    </a:lnTo>
                    <a:lnTo>
                      <a:pt x="737" y="288"/>
                    </a:lnTo>
                    <a:lnTo>
                      <a:pt x="728" y="269"/>
                    </a:lnTo>
                    <a:lnTo>
                      <a:pt x="718" y="249"/>
                    </a:lnTo>
                    <a:lnTo>
                      <a:pt x="705" y="230"/>
                    </a:lnTo>
                    <a:lnTo>
                      <a:pt x="715" y="217"/>
                    </a:lnTo>
                    <a:lnTo>
                      <a:pt x="725" y="205"/>
                    </a:lnTo>
                    <a:lnTo>
                      <a:pt x="732" y="197"/>
                    </a:lnTo>
                    <a:lnTo>
                      <a:pt x="734" y="193"/>
                    </a:lnTo>
                    <a:lnTo>
                      <a:pt x="740" y="186"/>
                    </a:lnTo>
                    <a:lnTo>
                      <a:pt x="743" y="178"/>
                    </a:lnTo>
                    <a:lnTo>
                      <a:pt x="745" y="170"/>
                    </a:lnTo>
                    <a:lnTo>
                      <a:pt x="746" y="162"/>
                    </a:lnTo>
                    <a:lnTo>
                      <a:pt x="746" y="161"/>
                    </a:lnTo>
                    <a:lnTo>
                      <a:pt x="746" y="160"/>
                    </a:lnTo>
                    <a:lnTo>
                      <a:pt x="746" y="158"/>
                    </a:lnTo>
                    <a:lnTo>
                      <a:pt x="746" y="157"/>
                    </a:lnTo>
                    <a:lnTo>
                      <a:pt x="746" y="156"/>
                    </a:lnTo>
                    <a:lnTo>
                      <a:pt x="746" y="156"/>
                    </a:lnTo>
                    <a:lnTo>
                      <a:pt x="745" y="154"/>
                    </a:lnTo>
                    <a:lnTo>
                      <a:pt x="745" y="154"/>
                    </a:lnTo>
                    <a:lnTo>
                      <a:pt x="762" y="144"/>
                    </a:lnTo>
                    <a:lnTo>
                      <a:pt x="778" y="139"/>
                    </a:lnTo>
                    <a:lnTo>
                      <a:pt x="794" y="136"/>
                    </a:lnTo>
                    <a:lnTo>
                      <a:pt x="808" y="138"/>
                    </a:lnTo>
                    <a:lnTo>
                      <a:pt x="821" y="142"/>
                    </a:lnTo>
                    <a:lnTo>
                      <a:pt x="833" y="147"/>
                    </a:lnTo>
                    <a:lnTo>
                      <a:pt x="841" y="152"/>
                    </a:lnTo>
                    <a:lnTo>
                      <a:pt x="847" y="156"/>
                    </a:lnTo>
                    <a:lnTo>
                      <a:pt x="863" y="170"/>
                    </a:lnTo>
                    <a:lnTo>
                      <a:pt x="876" y="187"/>
                    </a:lnTo>
                    <a:lnTo>
                      <a:pt x="886" y="206"/>
                    </a:lnTo>
                    <a:lnTo>
                      <a:pt x="893" y="228"/>
                    </a:lnTo>
                    <a:lnTo>
                      <a:pt x="895" y="252"/>
                    </a:lnTo>
                    <a:lnTo>
                      <a:pt x="891" y="278"/>
                    </a:lnTo>
                    <a:lnTo>
                      <a:pt x="883" y="305"/>
                    </a:lnTo>
                    <a:lnTo>
                      <a:pt x="868" y="332"/>
                    </a:lnTo>
                    <a:lnTo>
                      <a:pt x="863" y="339"/>
                    </a:lnTo>
                    <a:lnTo>
                      <a:pt x="855" y="353"/>
                    </a:lnTo>
                    <a:lnTo>
                      <a:pt x="846" y="367"/>
                    </a:lnTo>
                    <a:lnTo>
                      <a:pt x="842" y="374"/>
                    </a:lnTo>
                    <a:lnTo>
                      <a:pt x="825" y="401"/>
                    </a:lnTo>
                    <a:lnTo>
                      <a:pt x="806" y="431"/>
                    </a:lnTo>
                    <a:lnTo>
                      <a:pt x="786" y="466"/>
                    </a:lnTo>
                    <a:lnTo>
                      <a:pt x="767" y="502"/>
                    </a:lnTo>
                    <a:lnTo>
                      <a:pt x="749" y="542"/>
                    </a:lnTo>
                    <a:lnTo>
                      <a:pt x="732" y="584"/>
                    </a:lnTo>
                    <a:lnTo>
                      <a:pt x="719" y="628"/>
                    </a:lnTo>
                    <a:lnTo>
                      <a:pt x="708" y="672"/>
                    </a:lnTo>
                    <a:lnTo>
                      <a:pt x="703" y="719"/>
                    </a:lnTo>
                    <a:lnTo>
                      <a:pt x="703" y="765"/>
                    </a:lnTo>
                    <a:lnTo>
                      <a:pt x="710" y="812"/>
                    </a:lnTo>
                    <a:lnTo>
                      <a:pt x="724" y="857"/>
                    </a:lnTo>
                    <a:lnTo>
                      <a:pt x="746" y="904"/>
                    </a:lnTo>
                    <a:lnTo>
                      <a:pt x="777" y="948"/>
                    </a:lnTo>
                    <a:lnTo>
                      <a:pt x="819" y="991"/>
                    </a:lnTo>
                    <a:lnTo>
                      <a:pt x="872" y="1032"/>
                    </a:lnTo>
                    <a:lnTo>
                      <a:pt x="908" y="1058"/>
                    </a:lnTo>
                    <a:lnTo>
                      <a:pt x="985" y="947"/>
                    </a:lnTo>
                    <a:lnTo>
                      <a:pt x="948" y="921"/>
                    </a:lnTo>
                    <a:lnTo>
                      <a:pt x="922" y="901"/>
                    </a:lnTo>
                    <a:lnTo>
                      <a:pt x="900" y="881"/>
                    </a:lnTo>
                    <a:lnTo>
                      <a:pt x="881" y="860"/>
                    </a:lnTo>
                    <a:lnTo>
                      <a:pt x="865" y="837"/>
                    </a:lnTo>
                    <a:lnTo>
                      <a:pt x="854" y="813"/>
                    </a:lnTo>
                    <a:lnTo>
                      <a:pt x="845" y="789"/>
                    </a:lnTo>
                    <a:lnTo>
                      <a:pt x="839" y="763"/>
                    </a:lnTo>
                    <a:lnTo>
                      <a:pt x="838" y="7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1"/>
              <p:cNvSpPr>
                <a:spLocks/>
              </p:cNvSpPr>
              <p:nvPr/>
            </p:nvSpPr>
            <p:spPr bwMode="auto">
              <a:xfrm>
                <a:off x="2819" y="2279"/>
                <a:ext cx="546" cy="547"/>
              </a:xfrm>
              <a:custGeom>
                <a:avLst/>
                <a:gdLst/>
                <a:ahLst/>
                <a:cxnLst>
                  <a:cxn ang="0">
                    <a:pos x="54" y="175"/>
                  </a:cxn>
                  <a:cxn ang="0">
                    <a:pos x="48" y="184"/>
                  </a:cxn>
                  <a:cxn ang="0">
                    <a:pos x="33" y="207"/>
                  </a:cxn>
                  <a:cxn ang="0">
                    <a:pos x="17" y="241"/>
                  </a:cxn>
                  <a:cxn ang="0">
                    <a:pos x="5" y="283"/>
                  </a:cxn>
                  <a:cxn ang="0">
                    <a:pos x="0" y="332"/>
                  </a:cxn>
                  <a:cxn ang="0">
                    <a:pos x="9" y="384"/>
                  </a:cxn>
                  <a:cxn ang="0">
                    <a:pos x="36" y="438"/>
                  </a:cxn>
                  <a:cxn ang="0">
                    <a:pos x="87" y="491"/>
                  </a:cxn>
                  <a:cxn ang="0">
                    <a:pos x="119" y="515"/>
                  </a:cxn>
                  <a:cxn ang="0">
                    <a:pos x="150" y="530"/>
                  </a:cxn>
                  <a:cxn ang="0">
                    <a:pos x="180" y="541"/>
                  </a:cxn>
                  <a:cxn ang="0">
                    <a:pos x="209" y="546"/>
                  </a:cxn>
                  <a:cxn ang="0">
                    <a:pos x="236" y="547"/>
                  </a:cxn>
                  <a:cxn ang="0">
                    <a:pos x="262" y="545"/>
                  </a:cxn>
                  <a:cxn ang="0">
                    <a:pos x="285" y="539"/>
                  </a:cxn>
                  <a:cxn ang="0">
                    <a:pos x="308" y="530"/>
                  </a:cxn>
                  <a:cxn ang="0">
                    <a:pos x="328" y="521"/>
                  </a:cxn>
                  <a:cxn ang="0">
                    <a:pos x="346" y="510"/>
                  </a:cxn>
                  <a:cxn ang="0">
                    <a:pos x="363" y="498"/>
                  </a:cxn>
                  <a:cxn ang="0">
                    <a:pos x="376" y="488"/>
                  </a:cxn>
                  <a:cxn ang="0">
                    <a:pos x="387" y="477"/>
                  </a:cxn>
                  <a:cxn ang="0">
                    <a:pos x="395" y="468"/>
                  </a:cxn>
                  <a:cxn ang="0">
                    <a:pos x="402" y="462"/>
                  </a:cxn>
                  <a:cxn ang="0">
                    <a:pos x="404" y="459"/>
                  </a:cxn>
                  <a:cxn ang="0">
                    <a:pos x="410" y="454"/>
                  </a:cxn>
                  <a:cxn ang="0">
                    <a:pos x="421" y="438"/>
                  </a:cxn>
                  <a:cxn ang="0">
                    <a:pos x="439" y="415"/>
                  </a:cxn>
                  <a:cxn ang="0">
                    <a:pos x="461" y="388"/>
                  </a:cxn>
                  <a:cxn ang="0">
                    <a:pos x="486" y="359"/>
                  </a:cxn>
                  <a:cxn ang="0">
                    <a:pos x="509" y="329"/>
                  </a:cxn>
                  <a:cxn ang="0">
                    <a:pos x="530" y="305"/>
                  </a:cxn>
                  <a:cxn ang="0">
                    <a:pos x="546" y="284"/>
                  </a:cxn>
                  <a:cxn ang="0">
                    <a:pos x="197" y="0"/>
                  </a:cxn>
                  <a:cxn ang="0">
                    <a:pos x="54" y="175"/>
                  </a:cxn>
                </a:cxnLst>
                <a:rect l="0" t="0" r="r" b="b"/>
                <a:pathLst>
                  <a:path w="546" h="547">
                    <a:moveTo>
                      <a:pt x="54" y="175"/>
                    </a:moveTo>
                    <a:lnTo>
                      <a:pt x="48" y="184"/>
                    </a:lnTo>
                    <a:lnTo>
                      <a:pt x="33" y="207"/>
                    </a:lnTo>
                    <a:lnTo>
                      <a:pt x="17" y="241"/>
                    </a:lnTo>
                    <a:lnTo>
                      <a:pt x="5" y="283"/>
                    </a:lnTo>
                    <a:lnTo>
                      <a:pt x="0" y="332"/>
                    </a:lnTo>
                    <a:lnTo>
                      <a:pt x="9" y="384"/>
                    </a:lnTo>
                    <a:lnTo>
                      <a:pt x="36" y="438"/>
                    </a:lnTo>
                    <a:lnTo>
                      <a:pt x="87" y="491"/>
                    </a:lnTo>
                    <a:lnTo>
                      <a:pt x="119" y="515"/>
                    </a:lnTo>
                    <a:lnTo>
                      <a:pt x="150" y="530"/>
                    </a:lnTo>
                    <a:lnTo>
                      <a:pt x="180" y="541"/>
                    </a:lnTo>
                    <a:lnTo>
                      <a:pt x="209" y="546"/>
                    </a:lnTo>
                    <a:lnTo>
                      <a:pt x="236" y="547"/>
                    </a:lnTo>
                    <a:lnTo>
                      <a:pt x="262" y="545"/>
                    </a:lnTo>
                    <a:lnTo>
                      <a:pt x="285" y="539"/>
                    </a:lnTo>
                    <a:lnTo>
                      <a:pt x="308" y="530"/>
                    </a:lnTo>
                    <a:lnTo>
                      <a:pt x="328" y="521"/>
                    </a:lnTo>
                    <a:lnTo>
                      <a:pt x="346" y="510"/>
                    </a:lnTo>
                    <a:lnTo>
                      <a:pt x="363" y="498"/>
                    </a:lnTo>
                    <a:lnTo>
                      <a:pt x="376" y="488"/>
                    </a:lnTo>
                    <a:lnTo>
                      <a:pt x="387" y="477"/>
                    </a:lnTo>
                    <a:lnTo>
                      <a:pt x="395" y="468"/>
                    </a:lnTo>
                    <a:lnTo>
                      <a:pt x="402" y="462"/>
                    </a:lnTo>
                    <a:lnTo>
                      <a:pt x="404" y="459"/>
                    </a:lnTo>
                    <a:lnTo>
                      <a:pt x="410" y="454"/>
                    </a:lnTo>
                    <a:lnTo>
                      <a:pt x="421" y="438"/>
                    </a:lnTo>
                    <a:lnTo>
                      <a:pt x="439" y="415"/>
                    </a:lnTo>
                    <a:lnTo>
                      <a:pt x="461" y="388"/>
                    </a:lnTo>
                    <a:lnTo>
                      <a:pt x="486" y="359"/>
                    </a:lnTo>
                    <a:lnTo>
                      <a:pt x="509" y="329"/>
                    </a:lnTo>
                    <a:lnTo>
                      <a:pt x="530" y="305"/>
                    </a:lnTo>
                    <a:lnTo>
                      <a:pt x="546" y="284"/>
                    </a:lnTo>
                    <a:lnTo>
                      <a:pt x="197" y="0"/>
                    </a:lnTo>
                    <a:lnTo>
                      <a:pt x="54" y="175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3039" y="2177"/>
                <a:ext cx="297" cy="85"/>
              </a:xfrm>
              <a:custGeom>
                <a:avLst/>
                <a:gdLst/>
                <a:ahLst/>
                <a:cxnLst>
                  <a:cxn ang="0">
                    <a:pos x="280" y="72"/>
                  </a:cxn>
                  <a:cxn ang="0">
                    <a:pos x="297" y="50"/>
                  </a:cxn>
                  <a:cxn ang="0">
                    <a:pos x="271" y="32"/>
                  </a:cxn>
                  <a:cxn ang="0">
                    <a:pos x="245" y="19"/>
                  </a:cxn>
                  <a:cxn ang="0">
                    <a:pos x="221" y="9"/>
                  </a:cxn>
                  <a:cxn ang="0">
                    <a:pos x="196" y="2"/>
                  </a:cxn>
                  <a:cxn ang="0">
                    <a:pos x="173" y="0"/>
                  </a:cxn>
                  <a:cxn ang="0">
                    <a:pos x="151" y="0"/>
                  </a:cxn>
                  <a:cxn ang="0">
                    <a:pos x="130" y="2"/>
                  </a:cxn>
                  <a:cxn ang="0">
                    <a:pos x="110" y="7"/>
                  </a:cxn>
                  <a:cxn ang="0">
                    <a:pos x="91" y="14"/>
                  </a:cxn>
                  <a:cxn ang="0">
                    <a:pos x="73" y="22"/>
                  </a:cxn>
                  <a:cxn ang="0">
                    <a:pos x="57" y="31"/>
                  </a:cxn>
                  <a:cxn ang="0">
                    <a:pos x="43" y="40"/>
                  </a:cxn>
                  <a:cxn ang="0">
                    <a:pos x="30" y="49"/>
                  </a:cxn>
                  <a:cxn ang="0">
                    <a:pos x="18" y="58"/>
                  </a:cxn>
                  <a:cxn ang="0">
                    <a:pos x="8" y="67"/>
                  </a:cxn>
                  <a:cxn ang="0">
                    <a:pos x="0" y="75"/>
                  </a:cxn>
                  <a:cxn ang="0">
                    <a:pos x="13" y="85"/>
                  </a:cxn>
                  <a:cxn ang="0">
                    <a:pos x="22" y="77"/>
                  </a:cxn>
                  <a:cxn ang="0">
                    <a:pos x="31" y="70"/>
                  </a:cxn>
                  <a:cxn ang="0">
                    <a:pos x="43" y="62"/>
                  </a:cxn>
                  <a:cxn ang="0">
                    <a:pos x="56" y="54"/>
                  </a:cxn>
                  <a:cxn ang="0">
                    <a:pos x="69" y="46"/>
                  </a:cxn>
                  <a:cxn ang="0">
                    <a:pos x="84" y="40"/>
                  </a:cxn>
                  <a:cxn ang="0">
                    <a:pos x="100" y="33"/>
                  </a:cxn>
                  <a:cxn ang="0">
                    <a:pos x="117" y="29"/>
                  </a:cxn>
                  <a:cxn ang="0">
                    <a:pos x="135" y="26"/>
                  </a:cxn>
                  <a:cxn ang="0">
                    <a:pos x="153" y="26"/>
                  </a:cxn>
                  <a:cxn ang="0">
                    <a:pos x="173" y="26"/>
                  </a:cxn>
                  <a:cxn ang="0">
                    <a:pos x="193" y="29"/>
                  </a:cxn>
                  <a:cxn ang="0">
                    <a:pos x="214" y="36"/>
                  </a:cxn>
                  <a:cxn ang="0">
                    <a:pos x="236" y="45"/>
                  </a:cxn>
                  <a:cxn ang="0">
                    <a:pos x="258" y="57"/>
                  </a:cxn>
                  <a:cxn ang="0">
                    <a:pos x="280" y="72"/>
                  </a:cxn>
                </a:cxnLst>
                <a:rect l="0" t="0" r="r" b="b"/>
                <a:pathLst>
                  <a:path w="297" h="85">
                    <a:moveTo>
                      <a:pt x="280" y="72"/>
                    </a:moveTo>
                    <a:lnTo>
                      <a:pt x="297" y="50"/>
                    </a:lnTo>
                    <a:lnTo>
                      <a:pt x="271" y="32"/>
                    </a:lnTo>
                    <a:lnTo>
                      <a:pt x="245" y="19"/>
                    </a:lnTo>
                    <a:lnTo>
                      <a:pt x="221" y="9"/>
                    </a:lnTo>
                    <a:lnTo>
                      <a:pt x="196" y="2"/>
                    </a:lnTo>
                    <a:lnTo>
                      <a:pt x="173" y="0"/>
                    </a:lnTo>
                    <a:lnTo>
                      <a:pt x="151" y="0"/>
                    </a:lnTo>
                    <a:lnTo>
                      <a:pt x="130" y="2"/>
                    </a:lnTo>
                    <a:lnTo>
                      <a:pt x="110" y="7"/>
                    </a:lnTo>
                    <a:lnTo>
                      <a:pt x="91" y="14"/>
                    </a:lnTo>
                    <a:lnTo>
                      <a:pt x="73" y="22"/>
                    </a:lnTo>
                    <a:lnTo>
                      <a:pt x="57" y="31"/>
                    </a:lnTo>
                    <a:lnTo>
                      <a:pt x="43" y="40"/>
                    </a:lnTo>
                    <a:lnTo>
                      <a:pt x="30" y="49"/>
                    </a:lnTo>
                    <a:lnTo>
                      <a:pt x="18" y="58"/>
                    </a:lnTo>
                    <a:lnTo>
                      <a:pt x="8" y="67"/>
                    </a:lnTo>
                    <a:lnTo>
                      <a:pt x="0" y="75"/>
                    </a:lnTo>
                    <a:lnTo>
                      <a:pt x="13" y="85"/>
                    </a:lnTo>
                    <a:lnTo>
                      <a:pt x="22" y="77"/>
                    </a:lnTo>
                    <a:lnTo>
                      <a:pt x="31" y="70"/>
                    </a:lnTo>
                    <a:lnTo>
                      <a:pt x="43" y="62"/>
                    </a:lnTo>
                    <a:lnTo>
                      <a:pt x="56" y="54"/>
                    </a:lnTo>
                    <a:lnTo>
                      <a:pt x="69" y="46"/>
                    </a:lnTo>
                    <a:lnTo>
                      <a:pt x="84" y="40"/>
                    </a:lnTo>
                    <a:lnTo>
                      <a:pt x="100" y="33"/>
                    </a:lnTo>
                    <a:lnTo>
                      <a:pt x="117" y="29"/>
                    </a:lnTo>
                    <a:lnTo>
                      <a:pt x="135" y="26"/>
                    </a:lnTo>
                    <a:lnTo>
                      <a:pt x="153" y="26"/>
                    </a:lnTo>
                    <a:lnTo>
                      <a:pt x="173" y="26"/>
                    </a:lnTo>
                    <a:lnTo>
                      <a:pt x="193" y="29"/>
                    </a:lnTo>
                    <a:lnTo>
                      <a:pt x="214" y="36"/>
                    </a:lnTo>
                    <a:lnTo>
                      <a:pt x="236" y="45"/>
                    </a:lnTo>
                    <a:lnTo>
                      <a:pt x="258" y="57"/>
                    </a:lnTo>
                    <a:lnTo>
                      <a:pt x="28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3334" y="2239"/>
                <a:ext cx="97" cy="295"/>
              </a:xfrm>
              <a:custGeom>
                <a:avLst/>
                <a:gdLst/>
                <a:ahLst/>
                <a:cxnLst>
                  <a:cxn ang="0">
                    <a:pos x="40" y="285"/>
                  </a:cxn>
                  <a:cxn ang="0">
                    <a:pos x="53" y="295"/>
                  </a:cxn>
                  <a:cxn ang="0">
                    <a:pos x="66" y="275"/>
                  </a:cxn>
                  <a:cxn ang="0">
                    <a:pos x="79" y="247"/>
                  </a:cxn>
                  <a:cxn ang="0">
                    <a:pos x="90" y="214"/>
                  </a:cxn>
                  <a:cxn ang="0">
                    <a:pos x="97" y="175"/>
                  </a:cxn>
                  <a:cxn ang="0">
                    <a:pos x="96" y="133"/>
                  </a:cxn>
                  <a:cxn ang="0">
                    <a:pos x="84" y="89"/>
                  </a:cxn>
                  <a:cxn ang="0">
                    <a:pos x="58" y="44"/>
                  </a:cxn>
                  <a:cxn ang="0">
                    <a:pos x="16" y="0"/>
                  </a:cxn>
                  <a:cxn ang="0">
                    <a:pos x="0" y="21"/>
                  </a:cxn>
                  <a:cxn ang="0">
                    <a:pos x="36" y="59"/>
                  </a:cxn>
                  <a:cxn ang="0">
                    <a:pos x="59" y="97"/>
                  </a:cxn>
                  <a:cxn ang="0">
                    <a:pos x="71" y="136"/>
                  </a:cxn>
                  <a:cxn ang="0">
                    <a:pos x="75" y="172"/>
                  </a:cxn>
                  <a:cxn ang="0">
                    <a:pos x="71" y="206"/>
                  </a:cxn>
                  <a:cxn ang="0">
                    <a:pos x="62" y="237"/>
                  </a:cxn>
                  <a:cxn ang="0">
                    <a:pos x="51" y="264"/>
                  </a:cxn>
                  <a:cxn ang="0">
                    <a:pos x="40" y="285"/>
                  </a:cxn>
                </a:cxnLst>
                <a:rect l="0" t="0" r="r" b="b"/>
                <a:pathLst>
                  <a:path w="97" h="295">
                    <a:moveTo>
                      <a:pt x="40" y="285"/>
                    </a:moveTo>
                    <a:lnTo>
                      <a:pt x="53" y="295"/>
                    </a:lnTo>
                    <a:lnTo>
                      <a:pt x="66" y="275"/>
                    </a:lnTo>
                    <a:lnTo>
                      <a:pt x="79" y="247"/>
                    </a:lnTo>
                    <a:lnTo>
                      <a:pt x="90" y="214"/>
                    </a:lnTo>
                    <a:lnTo>
                      <a:pt x="97" y="175"/>
                    </a:lnTo>
                    <a:lnTo>
                      <a:pt x="96" y="133"/>
                    </a:lnTo>
                    <a:lnTo>
                      <a:pt x="84" y="89"/>
                    </a:lnTo>
                    <a:lnTo>
                      <a:pt x="58" y="44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36" y="59"/>
                    </a:lnTo>
                    <a:lnTo>
                      <a:pt x="59" y="97"/>
                    </a:lnTo>
                    <a:lnTo>
                      <a:pt x="71" y="136"/>
                    </a:lnTo>
                    <a:lnTo>
                      <a:pt x="75" y="172"/>
                    </a:lnTo>
                    <a:lnTo>
                      <a:pt x="71" y="206"/>
                    </a:lnTo>
                    <a:lnTo>
                      <a:pt x="62" y="237"/>
                    </a:lnTo>
                    <a:lnTo>
                      <a:pt x="51" y="264"/>
                    </a:lnTo>
                    <a:lnTo>
                      <a:pt x="40" y="2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4"/>
              <p:cNvSpPr>
                <a:spLocks/>
              </p:cNvSpPr>
              <p:nvPr/>
            </p:nvSpPr>
            <p:spPr bwMode="auto">
              <a:xfrm>
                <a:off x="3052" y="2203"/>
                <a:ext cx="267" cy="185"/>
              </a:xfrm>
              <a:custGeom>
                <a:avLst/>
                <a:gdLst/>
                <a:ahLst/>
                <a:cxnLst>
                  <a:cxn ang="0">
                    <a:pos x="267" y="46"/>
                  </a:cxn>
                  <a:cxn ang="0">
                    <a:pos x="245" y="31"/>
                  </a:cxn>
                  <a:cxn ang="0">
                    <a:pos x="223" y="19"/>
                  </a:cxn>
                  <a:cxn ang="0">
                    <a:pos x="201" y="10"/>
                  </a:cxn>
                  <a:cxn ang="0">
                    <a:pos x="180" y="3"/>
                  </a:cxn>
                  <a:cxn ang="0">
                    <a:pos x="160" y="0"/>
                  </a:cxn>
                  <a:cxn ang="0">
                    <a:pos x="140" y="0"/>
                  </a:cxn>
                  <a:cxn ang="0">
                    <a:pos x="122" y="0"/>
                  </a:cxn>
                  <a:cxn ang="0">
                    <a:pos x="104" y="3"/>
                  </a:cxn>
                  <a:cxn ang="0">
                    <a:pos x="87" y="7"/>
                  </a:cxn>
                  <a:cxn ang="0">
                    <a:pos x="71" y="14"/>
                  </a:cxn>
                  <a:cxn ang="0">
                    <a:pos x="56" y="20"/>
                  </a:cxn>
                  <a:cxn ang="0">
                    <a:pos x="43" y="28"/>
                  </a:cxn>
                  <a:cxn ang="0">
                    <a:pos x="30" y="36"/>
                  </a:cxn>
                  <a:cxn ang="0">
                    <a:pos x="18" y="44"/>
                  </a:cxn>
                  <a:cxn ang="0">
                    <a:pos x="9" y="51"/>
                  </a:cxn>
                  <a:cxn ang="0">
                    <a:pos x="0" y="59"/>
                  </a:cxn>
                  <a:cxn ang="0">
                    <a:pos x="154" y="185"/>
                  </a:cxn>
                  <a:cxn ang="0">
                    <a:pos x="267" y="46"/>
                  </a:cxn>
                </a:cxnLst>
                <a:rect l="0" t="0" r="r" b="b"/>
                <a:pathLst>
                  <a:path w="267" h="185">
                    <a:moveTo>
                      <a:pt x="267" y="46"/>
                    </a:moveTo>
                    <a:lnTo>
                      <a:pt x="245" y="31"/>
                    </a:lnTo>
                    <a:lnTo>
                      <a:pt x="223" y="19"/>
                    </a:lnTo>
                    <a:lnTo>
                      <a:pt x="201" y="10"/>
                    </a:lnTo>
                    <a:lnTo>
                      <a:pt x="180" y="3"/>
                    </a:lnTo>
                    <a:lnTo>
                      <a:pt x="160" y="0"/>
                    </a:lnTo>
                    <a:lnTo>
                      <a:pt x="140" y="0"/>
                    </a:lnTo>
                    <a:lnTo>
                      <a:pt x="122" y="0"/>
                    </a:lnTo>
                    <a:lnTo>
                      <a:pt x="104" y="3"/>
                    </a:lnTo>
                    <a:lnTo>
                      <a:pt x="87" y="7"/>
                    </a:lnTo>
                    <a:lnTo>
                      <a:pt x="71" y="14"/>
                    </a:lnTo>
                    <a:lnTo>
                      <a:pt x="56" y="20"/>
                    </a:lnTo>
                    <a:lnTo>
                      <a:pt x="43" y="28"/>
                    </a:lnTo>
                    <a:lnTo>
                      <a:pt x="30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9"/>
                    </a:lnTo>
                    <a:lnTo>
                      <a:pt x="154" y="185"/>
                    </a:lnTo>
                    <a:lnTo>
                      <a:pt x="267" y="4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5"/>
              <p:cNvSpPr>
                <a:spLocks/>
              </p:cNvSpPr>
              <p:nvPr/>
            </p:nvSpPr>
            <p:spPr bwMode="auto">
              <a:xfrm>
                <a:off x="3219" y="2260"/>
                <a:ext cx="190" cy="264"/>
              </a:xfrm>
              <a:custGeom>
                <a:avLst/>
                <a:gdLst/>
                <a:ahLst/>
                <a:cxnLst>
                  <a:cxn ang="0">
                    <a:pos x="155" y="264"/>
                  </a:cxn>
                  <a:cxn ang="0">
                    <a:pos x="166" y="243"/>
                  </a:cxn>
                  <a:cxn ang="0">
                    <a:pos x="177" y="216"/>
                  </a:cxn>
                  <a:cxn ang="0">
                    <a:pos x="186" y="185"/>
                  </a:cxn>
                  <a:cxn ang="0">
                    <a:pos x="190" y="151"/>
                  </a:cxn>
                  <a:cxn ang="0">
                    <a:pos x="186" y="115"/>
                  </a:cxn>
                  <a:cxn ang="0">
                    <a:pos x="174" y="76"/>
                  </a:cxn>
                  <a:cxn ang="0">
                    <a:pos x="151" y="38"/>
                  </a:cxn>
                  <a:cxn ang="0">
                    <a:pos x="115" y="0"/>
                  </a:cxn>
                  <a:cxn ang="0">
                    <a:pos x="0" y="140"/>
                  </a:cxn>
                  <a:cxn ang="0">
                    <a:pos x="155" y="264"/>
                  </a:cxn>
                </a:cxnLst>
                <a:rect l="0" t="0" r="r" b="b"/>
                <a:pathLst>
                  <a:path w="190" h="264">
                    <a:moveTo>
                      <a:pt x="155" y="264"/>
                    </a:moveTo>
                    <a:lnTo>
                      <a:pt x="166" y="243"/>
                    </a:lnTo>
                    <a:lnTo>
                      <a:pt x="177" y="216"/>
                    </a:lnTo>
                    <a:lnTo>
                      <a:pt x="186" y="185"/>
                    </a:lnTo>
                    <a:lnTo>
                      <a:pt x="190" y="151"/>
                    </a:lnTo>
                    <a:lnTo>
                      <a:pt x="186" y="115"/>
                    </a:lnTo>
                    <a:lnTo>
                      <a:pt x="174" y="76"/>
                    </a:lnTo>
                    <a:lnTo>
                      <a:pt x="151" y="38"/>
                    </a:lnTo>
                    <a:lnTo>
                      <a:pt x="115" y="0"/>
                    </a:lnTo>
                    <a:lnTo>
                      <a:pt x="0" y="140"/>
                    </a:lnTo>
                    <a:lnTo>
                      <a:pt x="155" y="26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17"/>
              <p:cNvSpPr>
                <a:spLocks/>
              </p:cNvSpPr>
              <p:nvPr/>
            </p:nvSpPr>
            <p:spPr bwMode="auto">
              <a:xfrm>
                <a:off x="2855" y="2289"/>
                <a:ext cx="497" cy="480"/>
              </a:xfrm>
              <a:custGeom>
                <a:avLst/>
                <a:gdLst/>
                <a:ahLst/>
                <a:cxnLst>
                  <a:cxn ang="0">
                    <a:pos x="82" y="445"/>
                  </a:cxn>
                  <a:cxn ang="0">
                    <a:pos x="84" y="448"/>
                  </a:cxn>
                  <a:cxn ang="0">
                    <a:pos x="88" y="450"/>
                  </a:cxn>
                  <a:cxn ang="0">
                    <a:pos x="92" y="453"/>
                  </a:cxn>
                  <a:cxn ang="0">
                    <a:pos x="95" y="456"/>
                  </a:cxn>
                  <a:cxn ang="0">
                    <a:pos x="87" y="427"/>
                  </a:cxn>
                  <a:cxn ang="0">
                    <a:pos x="87" y="397"/>
                  </a:cxn>
                  <a:cxn ang="0">
                    <a:pos x="95" y="369"/>
                  </a:cxn>
                  <a:cxn ang="0">
                    <a:pos x="112" y="341"/>
                  </a:cxn>
                  <a:cxn ang="0">
                    <a:pos x="127" y="326"/>
                  </a:cxn>
                  <a:cxn ang="0">
                    <a:pos x="147" y="313"/>
                  </a:cxn>
                  <a:cxn ang="0">
                    <a:pos x="166" y="305"/>
                  </a:cxn>
                  <a:cxn ang="0">
                    <a:pos x="187" y="300"/>
                  </a:cxn>
                  <a:cxn ang="0">
                    <a:pos x="209" y="300"/>
                  </a:cxn>
                  <a:cxn ang="0">
                    <a:pos x="231" y="304"/>
                  </a:cxn>
                  <a:cxn ang="0">
                    <a:pos x="250" y="312"/>
                  </a:cxn>
                  <a:cxn ang="0">
                    <a:pos x="270" y="325"/>
                  </a:cxn>
                  <a:cxn ang="0">
                    <a:pos x="285" y="340"/>
                  </a:cxn>
                  <a:cxn ang="0">
                    <a:pos x="297" y="358"/>
                  </a:cxn>
                  <a:cxn ang="0">
                    <a:pos x="306" y="378"/>
                  </a:cxn>
                  <a:cxn ang="0">
                    <a:pos x="310" y="398"/>
                  </a:cxn>
                  <a:cxn ang="0">
                    <a:pos x="310" y="421"/>
                  </a:cxn>
                  <a:cxn ang="0">
                    <a:pos x="307" y="441"/>
                  </a:cxn>
                  <a:cxn ang="0">
                    <a:pos x="300" y="461"/>
                  </a:cxn>
                  <a:cxn ang="0">
                    <a:pos x="288" y="480"/>
                  </a:cxn>
                  <a:cxn ang="0">
                    <a:pos x="306" y="471"/>
                  </a:cxn>
                  <a:cxn ang="0">
                    <a:pos x="323" y="461"/>
                  </a:cxn>
                  <a:cxn ang="0">
                    <a:pos x="337" y="450"/>
                  </a:cxn>
                  <a:cxn ang="0">
                    <a:pos x="350" y="440"/>
                  </a:cxn>
                  <a:cxn ang="0">
                    <a:pos x="359" y="431"/>
                  </a:cxn>
                  <a:cxn ang="0">
                    <a:pos x="367" y="423"/>
                  </a:cxn>
                  <a:cxn ang="0">
                    <a:pos x="372" y="417"/>
                  </a:cxn>
                  <a:cxn ang="0">
                    <a:pos x="375" y="414"/>
                  </a:cxn>
                  <a:cxn ang="0">
                    <a:pos x="379" y="410"/>
                  </a:cxn>
                  <a:cxn ang="0">
                    <a:pos x="388" y="397"/>
                  </a:cxn>
                  <a:cxn ang="0">
                    <a:pos x="403" y="379"/>
                  </a:cxn>
                  <a:cxn ang="0">
                    <a:pos x="421" y="357"/>
                  </a:cxn>
                  <a:cxn ang="0">
                    <a:pos x="441" y="334"/>
                  </a:cxn>
                  <a:cxn ang="0">
                    <a:pos x="462" y="309"/>
                  </a:cxn>
                  <a:cxn ang="0">
                    <a:pos x="480" y="286"/>
                  </a:cxn>
                  <a:cxn ang="0">
                    <a:pos x="497" y="265"/>
                  </a:cxn>
                  <a:cxn ang="0">
                    <a:pos x="174" y="0"/>
                  </a:cxn>
                  <a:cxn ang="0">
                    <a:pos x="51" y="151"/>
                  </a:cxn>
                  <a:cxn ang="0">
                    <a:pos x="44" y="160"/>
                  </a:cxn>
                  <a:cxn ang="0">
                    <a:pos x="31" y="181"/>
                  </a:cxn>
                  <a:cxn ang="0">
                    <a:pos x="16" y="212"/>
                  </a:cxn>
                  <a:cxn ang="0">
                    <a:pos x="4" y="251"/>
                  </a:cxn>
                  <a:cxn ang="0">
                    <a:pos x="0" y="296"/>
                  </a:cxn>
                  <a:cxn ang="0">
                    <a:pos x="8" y="345"/>
                  </a:cxn>
                  <a:cxn ang="0">
                    <a:pos x="34" y="395"/>
                  </a:cxn>
                  <a:cxn ang="0">
                    <a:pos x="82" y="445"/>
                  </a:cxn>
                </a:cxnLst>
                <a:rect l="0" t="0" r="r" b="b"/>
                <a:pathLst>
                  <a:path w="497" h="480">
                    <a:moveTo>
                      <a:pt x="82" y="445"/>
                    </a:moveTo>
                    <a:lnTo>
                      <a:pt x="84" y="448"/>
                    </a:lnTo>
                    <a:lnTo>
                      <a:pt x="88" y="450"/>
                    </a:lnTo>
                    <a:lnTo>
                      <a:pt x="92" y="453"/>
                    </a:lnTo>
                    <a:lnTo>
                      <a:pt x="95" y="456"/>
                    </a:lnTo>
                    <a:lnTo>
                      <a:pt x="87" y="427"/>
                    </a:lnTo>
                    <a:lnTo>
                      <a:pt x="87" y="397"/>
                    </a:lnTo>
                    <a:lnTo>
                      <a:pt x="95" y="369"/>
                    </a:lnTo>
                    <a:lnTo>
                      <a:pt x="112" y="341"/>
                    </a:lnTo>
                    <a:lnTo>
                      <a:pt x="127" y="326"/>
                    </a:lnTo>
                    <a:lnTo>
                      <a:pt x="147" y="313"/>
                    </a:lnTo>
                    <a:lnTo>
                      <a:pt x="166" y="305"/>
                    </a:lnTo>
                    <a:lnTo>
                      <a:pt x="187" y="300"/>
                    </a:lnTo>
                    <a:lnTo>
                      <a:pt x="209" y="300"/>
                    </a:lnTo>
                    <a:lnTo>
                      <a:pt x="231" y="304"/>
                    </a:lnTo>
                    <a:lnTo>
                      <a:pt x="250" y="312"/>
                    </a:lnTo>
                    <a:lnTo>
                      <a:pt x="270" y="325"/>
                    </a:lnTo>
                    <a:lnTo>
                      <a:pt x="285" y="340"/>
                    </a:lnTo>
                    <a:lnTo>
                      <a:pt x="297" y="358"/>
                    </a:lnTo>
                    <a:lnTo>
                      <a:pt x="306" y="378"/>
                    </a:lnTo>
                    <a:lnTo>
                      <a:pt x="310" y="398"/>
                    </a:lnTo>
                    <a:lnTo>
                      <a:pt x="310" y="421"/>
                    </a:lnTo>
                    <a:lnTo>
                      <a:pt x="307" y="441"/>
                    </a:lnTo>
                    <a:lnTo>
                      <a:pt x="300" y="461"/>
                    </a:lnTo>
                    <a:lnTo>
                      <a:pt x="288" y="480"/>
                    </a:lnTo>
                    <a:lnTo>
                      <a:pt x="306" y="471"/>
                    </a:lnTo>
                    <a:lnTo>
                      <a:pt x="323" y="461"/>
                    </a:lnTo>
                    <a:lnTo>
                      <a:pt x="337" y="450"/>
                    </a:lnTo>
                    <a:lnTo>
                      <a:pt x="350" y="440"/>
                    </a:lnTo>
                    <a:lnTo>
                      <a:pt x="359" y="431"/>
                    </a:lnTo>
                    <a:lnTo>
                      <a:pt x="367" y="423"/>
                    </a:lnTo>
                    <a:lnTo>
                      <a:pt x="372" y="417"/>
                    </a:lnTo>
                    <a:lnTo>
                      <a:pt x="375" y="414"/>
                    </a:lnTo>
                    <a:lnTo>
                      <a:pt x="379" y="410"/>
                    </a:lnTo>
                    <a:lnTo>
                      <a:pt x="388" y="397"/>
                    </a:lnTo>
                    <a:lnTo>
                      <a:pt x="403" y="379"/>
                    </a:lnTo>
                    <a:lnTo>
                      <a:pt x="421" y="357"/>
                    </a:lnTo>
                    <a:lnTo>
                      <a:pt x="441" y="334"/>
                    </a:lnTo>
                    <a:lnTo>
                      <a:pt x="462" y="309"/>
                    </a:lnTo>
                    <a:lnTo>
                      <a:pt x="480" y="286"/>
                    </a:lnTo>
                    <a:lnTo>
                      <a:pt x="497" y="265"/>
                    </a:lnTo>
                    <a:lnTo>
                      <a:pt x="174" y="0"/>
                    </a:lnTo>
                    <a:lnTo>
                      <a:pt x="51" y="151"/>
                    </a:lnTo>
                    <a:lnTo>
                      <a:pt x="44" y="160"/>
                    </a:lnTo>
                    <a:lnTo>
                      <a:pt x="31" y="181"/>
                    </a:lnTo>
                    <a:lnTo>
                      <a:pt x="16" y="212"/>
                    </a:lnTo>
                    <a:lnTo>
                      <a:pt x="4" y="251"/>
                    </a:lnTo>
                    <a:lnTo>
                      <a:pt x="0" y="296"/>
                    </a:lnTo>
                    <a:lnTo>
                      <a:pt x="8" y="345"/>
                    </a:lnTo>
                    <a:lnTo>
                      <a:pt x="34" y="395"/>
                    </a:lnTo>
                    <a:lnTo>
                      <a:pt x="82" y="44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8"/>
              <p:cNvSpPr>
                <a:spLocks/>
              </p:cNvSpPr>
              <p:nvPr/>
            </p:nvSpPr>
            <p:spPr bwMode="auto">
              <a:xfrm>
                <a:off x="3348" y="2143"/>
                <a:ext cx="76" cy="75"/>
              </a:xfrm>
              <a:custGeom>
                <a:avLst/>
                <a:gdLst/>
                <a:ahLst/>
                <a:cxnLst>
                  <a:cxn ang="0">
                    <a:pos x="76" y="34"/>
                  </a:cxn>
                  <a:cxn ang="0">
                    <a:pos x="69" y="44"/>
                  </a:cxn>
                  <a:cxn ang="0">
                    <a:pos x="59" y="54"/>
                  </a:cxn>
                  <a:cxn ang="0">
                    <a:pos x="50" y="65"/>
                  </a:cxn>
                  <a:cxn ang="0">
                    <a:pos x="43" y="75"/>
                  </a:cxn>
                  <a:cxn ang="0">
                    <a:pos x="37" y="71"/>
                  </a:cxn>
                  <a:cxn ang="0">
                    <a:pos x="32" y="67"/>
                  </a:cxn>
                  <a:cxn ang="0">
                    <a:pos x="27" y="63"/>
                  </a:cxn>
                  <a:cxn ang="0">
                    <a:pos x="22" y="58"/>
                  </a:cxn>
                  <a:cxn ang="0">
                    <a:pos x="15" y="53"/>
                  </a:cxn>
                  <a:cxn ang="0">
                    <a:pos x="10" y="49"/>
                  </a:cxn>
                  <a:cxn ang="0">
                    <a:pos x="5" y="45"/>
                  </a:cxn>
                  <a:cxn ang="0">
                    <a:pos x="0" y="41"/>
                  </a:cxn>
                  <a:cxn ang="0">
                    <a:pos x="8" y="31"/>
                  </a:cxn>
                  <a:cxn ang="0">
                    <a:pos x="18" y="21"/>
                  </a:cxn>
                  <a:cxn ang="0">
                    <a:pos x="27" y="10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45" y="8"/>
                  </a:cxn>
                  <a:cxn ang="0">
                    <a:pos x="50" y="12"/>
                  </a:cxn>
                  <a:cxn ang="0">
                    <a:pos x="56" y="17"/>
                  </a:cxn>
                  <a:cxn ang="0">
                    <a:pos x="61" y="22"/>
                  </a:cxn>
                  <a:cxn ang="0">
                    <a:pos x="66" y="26"/>
                  </a:cxn>
                  <a:cxn ang="0">
                    <a:pos x="71" y="30"/>
                  </a:cxn>
                  <a:cxn ang="0">
                    <a:pos x="76" y="34"/>
                  </a:cxn>
                </a:cxnLst>
                <a:rect l="0" t="0" r="r" b="b"/>
                <a:pathLst>
                  <a:path w="76" h="75">
                    <a:moveTo>
                      <a:pt x="76" y="34"/>
                    </a:moveTo>
                    <a:lnTo>
                      <a:pt x="69" y="44"/>
                    </a:lnTo>
                    <a:lnTo>
                      <a:pt x="59" y="54"/>
                    </a:lnTo>
                    <a:lnTo>
                      <a:pt x="50" y="65"/>
                    </a:lnTo>
                    <a:lnTo>
                      <a:pt x="43" y="75"/>
                    </a:lnTo>
                    <a:lnTo>
                      <a:pt x="37" y="71"/>
                    </a:lnTo>
                    <a:lnTo>
                      <a:pt x="32" y="67"/>
                    </a:lnTo>
                    <a:lnTo>
                      <a:pt x="27" y="63"/>
                    </a:lnTo>
                    <a:lnTo>
                      <a:pt x="22" y="58"/>
                    </a:lnTo>
                    <a:lnTo>
                      <a:pt x="15" y="53"/>
                    </a:lnTo>
                    <a:lnTo>
                      <a:pt x="10" y="49"/>
                    </a:lnTo>
                    <a:lnTo>
                      <a:pt x="5" y="45"/>
                    </a:lnTo>
                    <a:lnTo>
                      <a:pt x="0" y="41"/>
                    </a:lnTo>
                    <a:lnTo>
                      <a:pt x="8" y="31"/>
                    </a:lnTo>
                    <a:lnTo>
                      <a:pt x="18" y="21"/>
                    </a:lnTo>
                    <a:lnTo>
                      <a:pt x="27" y="10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45" y="8"/>
                    </a:lnTo>
                    <a:lnTo>
                      <a:pt x="50" y="12"/>
                    </a:lnTo>
                    <a:lnTo>
                      <a:pt x="56" y="17"/>
                    </a:lnTo>
                    <a:lnTo>
                      <a:pt x="61" y="22"/>
                    </a:lnTo>
                    <a:lnTo>
                      <a:pt x="66" y="26"/>
                    </a:lnTo>
                    <a:lnTo>
                      <a:pt x="71" y="30"/>
                    </a:lnTo>
                    <a:lnTo>
                      <a:pt x="76" y="3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9"/>
              <p:cNvSpPr>
                <a:spLocks noEditPoints="1"/>
              </p:cNvSpPr>
              <p:nvPr/>
            </p:nvSpPr>
            <p:spPr bwMode="auto">
              <a:xfrm>
                <a:off x="2782" y="2051"/>
                <a:ext cx="959" cy="970"/>
              </a:xfrm>
              <a:custGeom>
                <a:avLst/>
                <a:gdLst/>
                <a:ahLst/>
                <a:cxnLst>
                  <a:cxn ang="0">
                    <a:pos x="922" y="91"/>
                  </a:cxn>
                  <a:cxn ang="0">
                    <a:pos x="829" y="14"/>
                  </a:cxn>
                  <a:cxn ang="0">
                    <a:pos x="730" y="2"/>
                  </a:cxn>
                  <a:cxn ang="0">
                    <a:pos x="631" y="53"/>
                  </a:cxn>
                  <a:cxn ang="0">
                    <a:pos x="588" y="63"/>
                  </a:cxn>
                  <a:cxn ang="0">
                    <a:pos x="386" y="93"/>
                  </a:cxn>
                  <a:cxn ang="0">
                    <a:pos x="256" y="154"/>
                  </a:cxn>
                  <a:cxn ang="0">
                    <a:pos x="64" y="380"/>
                  </a:cxn>
                  <a:cxn ang="0">
                    <a:pos x="11" y="622"/>
                  </a:cxn>
                  <a:cxn ang="0">
                    <a:pos x="243" y="810"/>
                  </a:cxn>
                  <a:cxn ang="0">
                    <a:pos x="405" y="766"/>
                  </a:cxn>
                  <a:cxn ang="0">
                    <a:pos x="469" y="710"/>
                  </a:cxn>
                  <a:cxn ang="0">
                    <a:pos x="684" y="363"/>
                  </a:cxn>
                  <a:cxn ang="0">
                    <a:pos x="675" y="122"/>
                  </a:cxn>
                  <a:cxn ang="0">
                    <a:pos x="733" y="66"/>
                  </a:cxn>
                  <a:cxn ang="0">
                    <a:pos x="855" y="106"/>
                  </a:cxn>
                  <a:cxn ang="0">
                    <a:pos x="881" y="281"/>
                  </a:cxn>
                  <a:cxn ang="0">
                    <a:pos x="821" y="382"/>
                  </a:cxn>
                  <a:cxn ang="0">
                    <a:pos x="718" y="596"/>
                  </a:cxn>
                  <a:cxn ang="0">
                    <a:pos x="742" y="848"/>
                  </a:cxn>
                  <a:cxn ang="0">
                    <a:pos x="893" y="913"/>
                  </a:cxn>
                  <a:cxn ang="0">
                    <a:pos x="775" y="754"/>
                  </a:cxn>
                  <a:cxn ang="0">
                    <a:pos x="811" y="529"/>
                  </a:cxn>
                  <a:cxn ang="0">
                    <a:pos x="902" y="371"/>
                  </a:cxn>
                  <a:cxn ang="0">
                    <a:pos x="935" y="314"/>
                  </a:cxn>
                  <a:cxn ang="0">
                    <a:pos x="959" y="211"/>
                  </a:cxn>
                  <a:cxn ang="0">
                    <a:pos x="287" y="175"/>
                  </a:cxn>
                  <a:cxn ang="0">
                    <a:pos x="387" y="128"/>
                  </a:cxn>
                  <a:cxn ang="0">
                    <a:pos x="528" y="158"/>
                  </a:cxn>
                  <a:cxn ang="0">
                    <a:pos x="413" y="716"/>
                  </a:cxn>
                  <a:cxn ang="0">
                    <a:pos x="299" y="773"/>
                  </a:cxn>
                  <a:cxn ang="0">
                    <a:pos x="124" y="719"/>
                  </a:cxn>
                  <a:cxn ang="0">
                    <a:pos x="70" y="435"/>
                  </a:cxn>
                  <a:cxn ang="0">
                    <a:pos x="546" y="557"/>
                  </a:cxn>
                  <a:cxn ang="0">
                    <a:pos x="441" y="687"/>
                  </a:cxn>
                  <a:cxn ang="0">
                    <a:pos x="648" y="321"/>
                  </a:cxn>
                  <a:cxn ang="0">
                    <a:pos x="609" y="167"/>
                  </a:cxn>
                  <a:cxn ang="0">
                    <a:pos x="576" y="141"/>
                  </a:cxn>
                  <a:cxn ang="0">
                    <a:pos x="601" y="92"/>
                  </a:cxn>
                  <a:cxn ang="0">
                    <a:pos x="632" y="118"/>
                  </a:cxn>
                  <a:cxn ang="0">
                    <a:pos x="609" y="167"/>
                  </a:cxn>
                  <a:cxn ang="0">
                    <a:pos x="856" y="411"/>
                  </a:cxn>
                  <a:cxn ang="0">
                    <a:pos x="753" y="653"/>
                  </a:cxn>
                  <a:cxn ang="0">
                    <a:pos x="794" y="843"/>
                  </a:cxn>
                  <a:cxn ang="0">
                    <a:pos x="864" y="939"/>
                  </a:cxn>
                  <a:cxn ang="0">
                    <a:pos x="738" y="796"/>
                  </a:cxn>
                  <a:cxn ang="0">
                    <a:pos x="750" y="557"/>
                  </a:cxn>
                  <a:cxn ang="0">
                    <a:pos x="856" y="358"/>
                  </a:cxn>
                  <a:cxn ang="0">
                    <a:pos x="911" y="240"/>
                  </a:cxn>
                  <a:cxn ang="0">
                    <a:pos x="885" y="115"/>
                  </a:cxn>
                  <a:cxn ang="0">
                    <a:pos x="778" y="46"/>
                  </a:cxn>
                  <a:cxn ang="0">
                    <a:pos x="629" y="80"/>
                  </a:cxn>
                  <a:cxn ang="0">
                    <a:pos x="719" y="23"/>
                  </a:cxn>
                  <a:cxn ang="0">
                    <a:pos x="808" y="26"/>
                  </a:cxn>
                  <a:cxn ang="0">
                    <a:pos x="893" y="81"/>
                  </a:cxn>
                  <a:cxn ang="0">
                    <a:pos x="941" y="211"/>
                  </a:cxn>
                  <a:cxn ang="0">
                    <a:pos x="919" y="307"/>
                  </a:cxn>
                </a:cxnLst>
                <a:rect l="0" t="0" r="r" b="b"/>
                <a:pathLst>
                  <a:path w="959" h="970">
                    <a:moveTo>
                      <a:pt x="959" y="211"/>
                    </a:moveTo>
                    <a:lnTo>
                      <a:pt x="957" y="185"/>
                    </a:lnTo>
                    <a:lnTo>
                      <a:pt x="952" y="159"/>
                    </a:lnTo>
                    <a:lnTo>
                      <a:pt x="944" y="135"/>
                    </a:lnTo>
                    <a:lnTo>
                      <a:pt x="934" y="111"/>
                    </a:lnTo>
                    <a:lnTo>
                      <a:pt x="922" y="91"/>
                    </a:lnTo>
                    <a:lnTo>
                      <a:pt x="907" y="70"/>
                    </a:lnTo>
                    <a:lnTo>
                      <a:pt x="890" y="53"/>
                    </a:lnTo>
                    <a:lnTo>
                      <a:pt x="871" y="37"/>
                    </a:lnTo>
                    <a:lnTo>
                      <a:pt x="858" y="28"/>
                    </a:lnTo>
                    <a:lnTo>
                      <a:pt x="843" y="21"/>
                    </a:lnTo>
                    <a:lnTo>
                      <a:pt x="829" y="14"/>
                    </a:lnTo>
                    <a:lnTo>
                      <a:pt x="813" y="8"/>
                    </a:lnTo>
                    <a:lnTo>
                      <a:pt x="798" y="4"/>
                    </a:lnTo>
                    <a:lnTo>
                      <a:pt x="781" y="1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30" y="2"/>
                    </a:lnTo>
                    <a:lnTo>
                      <a:pt x="714" y="5"/>
                    </a:lnTo>
                    <a:lnTo>
                      <a:pt x="697" y="11"/>
                    </a:lnTo>
                    <a:lnTo>
                      <a:pt x="680" y="18"/>
                    </a:lnTo>
                    <a:lnTo>
                      <a:pt x="663" y="27"/>
                    </a:lnTo>
                    <a:lnTo>
                      <a:pt x="646" y="39"/>
                    </a:lnTo>
                    <a:lnTo>
                      <a:pt x="631" y="53"/>
                    </a:lnTo>
                    <a:lnTo>
                      <a:pt x="615" y="69"/>
                    </a:lnTo>
                    <a:lnTo>
                      <a:pt x="607" y="62"/>
                    </a:lnTo>
                    <a:lnTo>
                      <a:pt x="602" y="59"/>
                    </a:lnTo>
                    <a:lnTo>
                      <a:pt x="597" y="58"/>
                    </a:lnTo>
                    <a:lnTo>
                      <a:pt x="592" y="61"/>
                    </a:lnTo>
                    <a:lnTo>
                      <a:pt x="588" y="63"/>
                    </a:lnTo>
                    <a:lnTo>
                      <a:pt x="540" y="123"/>
                    </a:lnTo>
                    <a:lnTo>
                      <a:pt x="506" y="107"/>
                    </a:lnTo>
                    <a:lnTo>
                      <a:pt x="474" y="97"/>
                    </a:lnTo>
                    <a:lnTo>
                      <a:pt x="443" y="91"/>
                    </a:lnTo>
                    <a:lnTo>
                      <a:pt x="414" y="91"/>
                    </a:lnTo>
                    <a:lnTo>
                      <a:pt x="386" y="93"/>
                    </a:lnTo>
                    <a:lnTo>
                      <a:pt x="358" y="100"/>
                    </a:lnTo>
                    <a:lnTo>
                      <a:pt x="334" y="107"/>
                    </a:lnTo>
                    <a:lnTo>
                      <a:pt x="312" y="118"/>
                    </a:lnTo>
                    <a:lnTo>
                      <a:pt x="291" y="129"/>
                    </a:lnTo>
                    <a:lnTo>
                      <a:pt x="273" y="142"/>
                    </a:lnTo>
                    <a:lnTo>
                      <a:pt x="256" y="154"/>
                    </a:lnTo>
                    <a:lnTo>
                      <a:pt x="243" y="166"/>
                    </a:lnTo>
                    <a:lnTo>
                      <a:pt x="231" y="176"/>
                    </a:lnTo>
                    <a:lnTo>
                      <a:pt x="223" y="184"/>
                    </a:lnTo>
                    <a:lnTo>
                      <a:pt x="218" y="189"/>
                    </a:lnTo>
                    <a:lnTo>
                      <a:pt x="217" y="192"/>
                    </a:lnTo>
                    <a:lnTo>
                      <a:pt x="64" y="380"/>
                    </a:lnTo>
                    <a:lnTo>
                      <a:pt x="56" y="390"/>
                    </a:lnTo>
                    <a:lnTo>
                      <a:pt x="41" y="415"/>
                    </a:lnTo>
                    <a:lnTo>
                      <a:pt x="21" y="455"/>
                    </a:lnTo>
                    <a:lnTo>
                      <a:pt x="7" y="503"/>
                    </a:lnTo>
                    <a:lnTo>
                      <a:pt x="0" y="560"/>
                    </a:lnTo>
                    <a:lnTo>
                      <a:pt x="11" y="622"/>
                    </a:lnTo>
                    <a:lnTo>
                      <a:pt x="42" y="686"/>
                    </a:lnTo>
                    <a:lnTo>
                      <a:pt x="102" y="748"/>
                    </a:lnTo>
                    <a:lnTo>
                      <a:pt x="139" y="774"/>
                    </a:lnTo>
                    <a:lnTo>
                      <a:pt x="174" y="793"/>
                    </a:lnTo>
                    <a:lnTo>
                      <a:pt x="209" y="805"/>
                    </a:lnTo>
                    <a:lnTo>
                      <a:pt x="243" y="810"/>
                    </a:lnTo>
                    <a:lnTo>
                      <a:pt x="275" y="812"/>
                    </a:lnTo>
                    <a:lnTo>
                      <a:pt x="305" y="808"/>
                    </a:lnTo>
                    <a:lnTo>
                      <a:pt x="334" y="800"/>
                    </a:lnTo>
                    <a:lnTo>
                      <a:pt x="360" y="791"/>
                    </a:lnTo>
                    <a:lnTo>
                      <a:pt x="383" y="779"/>
                    </a:lnTo>
                    <a:lnTo>
                      <a:pt x="405" y="766"/>
                    </a:lnTo>
                    <a:lnTo>
                      <a:pt x="423" y="752"/>
                    </a:lnTo>
                    <a:lnTo>
                      <a:pt x="439" y="740"/>
                    </a:lnTo>
                    <a:lnTo>
                      <a:pt x="452" y="729"/>
                    </a:lnTo>
                    <a:lnTo>
                      <a:pt x="461" y="719"/>
                    </a:lnTo>
                    <a:lnTo>
                      <a:pt x="466" y="713"/>
                    </a:lnTo>
                    <a:lnTo>
                      <a:pt x="469" y="710"/>
                    </a:lnTo>
                    <a:lnTo>
                      <a:pt x="622" y="521"/>
                    </a:lnTo>
                    <a:lnTo>
                      <a:pt x="628" y="513"/>
                    </a:lnTo>
                    <a:lnTo>
                      <a:pt x="642" y="491"/>
                    </a:lnTo>
                    <a:lnTo>
                      <a:pt x="659" y="458"/>
                    </a:lnTo>
                    <a:lnTo>
                      <a:pt x="676" y="413"/>
                    </a:lnTo>
                    <a:lnTo>
                      <a:pt x="684" y="363"/>
                    </a:lnTo>
                    <a:lnTo>
                      <a:pt x="683" y="308"/>
                    </a:lnTo>
                    <a:lnTo>
                      <a:pt x="663" y="250"/>
                    </a:lnTo>
                    <a:lnTo>
                      <a:pt x="624" y="192"/>
                    </a:lnTo>
                    <a:lnTo>
                      <a:pt x="672" y="132"/>
                    </a:lnTo>
                    <a:lnTo>
                      <a:pt x="675" y="128"/>
                    </a:lnTo>
                    <a:lnTo>
                      <a:pt x="675" y="122"/>
                    </a:lnTo>
                    <a:lnTo>
                      <a:pt x="673" y="116"/>
                    </a:lnTo>
                    <a:lnTo>
                      <a:pt x="670" y="113"/>
                    </a:lnTo>
                    <a:lnTo>
                      <a:pt x="664" y="109"/>
                    </a:lnTo>
                    <a:lnTo>
                      <a:pt x="686" y="88"/>
                    </a:lnTo>
                    <a:lnTo>
                      <a:pt x="710" y="74"/>
                    </a:lnTo>
                    <a:lnTo>
                      <a:pt x="733" y="66"/>
                    </a:lnTo>
                    <a:lnTo>
                      <a:pt x="755" y="63"/>
                    </a:lnTo>
                    <a:lnTo>
                      <a:pt x="777" y="65"/>
                    </a:lnTo>
                    <a:lnTo>
                      <a:pt x="798" y="69"/>
                    </a:lnTo>
                    <a:lnTo>
                      <a:pt x="817" y="78"/>
                    </a:lnTo>
                    <a:lnTo>
                      <a:pt x="834" y="88"/>
                    </a:lnTo>
                    <a:lnTo>
                      <a:pt x="855" y="106"/>
                    </a:lnTo>
                    <a:lnTo>
                      <a:pt x="872" y="129"/>
                    </a:lnTo>
                    <a:lnTo>
                      <a:pt x="885" y="155"/>
                    </a:lnTo>
                    <a:lnTo>
                      <a:pt x="894" y="184"/>
                    </a:lnTo>
                    <a:lnTo>
                      <a:pt x="895" y="215"/>
                    </a:lnTo>
                    <a:lnTo>
                      <a:pt x="891" y="247"/>
                    </a:lnTo>
                    <a:lnTo>
                      <a:pt x="881" y="281"/>
                    </a:lnTo>
                    <a:lnTo>
                      <a:pt x="863" y="315"/>
                    </a:lnTo>
                    <a:lnTo>
                      <a:pt x="859" y="321"/>
                    </a:lnTo>
                    <a:lnTo>
                      <a:pt x="851" y="334"/>
                    </a:lnTo>
                    <a:lnTo>
                      <a:pt x="842" y="349"/>
                    </a:lnTo>
                    <a:lnTo>
                      <a:pt x="838" y="355"/>
                    </a:lnTo>
                    <a:lnTo>
                      <a:pt x="821" y="382"/>
                    </a:lnTo>
                    <a:lnTo>
                      <a:pt x="802" y="412"/>
                    </a:lnTo>
                    <a:lnTo>
                      <a:pt x="784" y="445"/>
                    </a:lnTo>
                    <a:lnTo>
                      <a:pt x="764" y="480"/>
                    </a:lnTo>
                    <a:lnTo>
                      <a:pt x="747" y="517"/>
                    </a:lnTo>
                    <a:lnTo>
                      <a:pt x="732" y="556"/>
                    </a:lnTo>
                    <a:lnTo>
                      <a:pt x="718" y="596"/>
                    </a:lnTo>
                    <a:lnTo>
                      <a:pt x="708" y="638"/>
                    </a:lnTo>
                    <a:lnTo>
                      <a:pt x="703" y="679"/>
                    </a:lnTo>
                    <a:lnTo>
                      <a:pt x="703" y="722"/>
                    </a:lnTo>
                    <a:lnTo>
                      <a:pt x="710" y="764"/>
                    </a:lnTo>
                    <a:lnTo>
                      <a:pt x="721" y="806"/>
                    </a:lnTo>
                    <a:lnTo>
                      <a:pt x="742" y="848"/>
                    </a:lnTo>
                    <a:lnTo>
                      <a:pt x="771" y="888"/>
                    </a:lnTo>
                    <a:lnTo>
                      <a:pt x="808" y="927"/>
                    </a:lnTo>
                    <a:lnTo>
                      <a:pt x="856" y="965"/>
                    </a:lnTo>
                    <a:lnTo>
                      <a:pt x="864" y="970"/>
                    </a:lnTo>
                    <a:lnTo>
                      <a:pt x="900" y="918"/>
                    </a:lnTo>
                    <a:lnTo>
                      <a:pt x="893" y="913"/>
                    </a:lnTo>
                    <a:lnTo>
                      <a:pt x="860" y="888"/>
                    </a:lnTo>
                    <a:lnTo>
                      <a:pt x="834" y="863"/>
                    </a:lnTo>
                    <a:lnTo>
                      <a:pt x="812" y="836"/>
                    </a:lnTo>
                    <a:lnTo>
                      <a:pt x="795" y="810"/>
                    </a:lnTo>
                    <a:lnTo>
                      <a:pt x="782" y="783"/>
                    </a:lnTo>
                    <a:lnTo>
                      <a:pt x="775" y="754"/>
                    </a:lnTo>
                    <a:lnTo>
                      <a:pt x="769" y="726"/>
                    </a:lnTo>
                    <a:lnTo>
                      <a:pt x="768" y="697"/>
                    </a:lnTo>
                    <a:lnTo>
                      <a:pt x="772" y="655"/>
                    </a:lnTo>
                    <a:lnTo>
                      <a:pt x="781" y="612"/>
                    </a:lnTo>
                    <a:lnTo>
                      <a:pt x="794" y="569"/>
                    </a:lnTo>
                    <a:lnTo>
                      <a:pt x="811" y="529"/>
                    </a:lnTo>
                    <a:lnTo>
                      <a:pt x="830" y="490"/>
                    </a:lnTo>
                    <a:lnTo>
                      <a:pt x="851" y="454"/>
                    </a:lnTo>
                    <a:lnTo>
                      <a:pt x="872" y="420"/>
                    </a:lnTo>
                    <a:lnTo>
                      <a:pt x="891" y="389"/>
                    </a:lnTo>
                    <a:lnTo>
                      <a:pt x="895" y="384"/>
                    </a:lnTo>
                    <a:lnTo>
                      <a:pt x="902" y="371"/>
                    </a:lnTo>
                    <a:lnTo>
                      <a:pt x="911" y="358"/>
                    </a:lnTo>
                    <a:lnTo>
                      <a:pt x="916" y="349"/>
                    </a:lnTo>
                    <a:lnTo>
                      <a:pt x="916" y="349"/>
                    </a:lnTo>
                    <a:lnTo>
                      <a:pt x="916" y="347"/>
                    </a:lnTo>
                    <a:lnTo>
                      <a:pt x="926" y="330"/>
                    </a:lnTo>
                    <a:lnTo>
                      <a:pt x="935" y="314"/>
                    </a:lnTo>
                    <a:lnTo>
                      <a:pt x="943" y="295"/>
                    </a:lnTo>
                    <a:lnTo>
                      <a:pt x="948" y="279"/>
                    </a:lnTo>
                    <a:lnTo>
                      <a:pt x="954" y="262"/>
                    </a:lnTo>
                    <a:lnTo>
                      <a:pt x="956" y="245"/>
                    </a:lnTo>
                    <a:lnTo>
                      <a:pt x="959" y="228"/>
                    </a:lnTo>
                    <a:lnTo>
                      <a:pt x="959" y="211"/>
                    </a:lnTo>
                    <a:close/>
                    <a:moveTo>
                      <a:pt x="554" y="176"/>
                    </a:moveTo>
                    <a:lnTo>
                      <a:pt x="424" y="337"/>
                    </a:lnTo>
                    <a:lnTo>
                      <a:pt x="257" y="201"/>
                    </a:lnTo>
                    <a:lnTo>
                      <a:pt x="265" y="193"/>
                    </a:lnTo>
                    <a:lnTo>
                      <a:pt x="275" y="184"/>
                    </a:lnTo>
                    <a:lnTo>
                      <a:pt x="287" y="175"/>
                    </a:lnTo>
                    <a:lnTo>
                      <a:pt x="300" y="166"/>
                    </a:lnTo>
                    <a:lnTo>
                      <a:pt x="314" y="157"/>
                    </a:lnTo>
                    <a:lnTo>
                      <a:pt x="330" y="148"/>
                    </a:lnTo>
                    <a:lnTo>
                      <a:pt x="348" y="140"/>
                    </a:lnTo>
                    <a:lnTo>
                      <a:pt x="367" y="133"/>
                    </a:lnTo>
                    <a:lnTo>
                      <a:pt x="387" y="128"/>
                    </a:lnTo>
                    <a:lnTo>
                      <a:pt x="408" y="126"/>
                    </a:lnTo>
                    <a:lnTo>
                      <a:pt x="430" y="126"/>
                    </a:lnTo>
                    <a:lnTo>
                      <a:pt x="453" y="128"/>
                    </a:lnTo>
                    <a:lnTo>
                      <a:pt x="478" y="135"/>
                    </a:lnTo>
                    <a:lnTo>
                      <a:pt x="502" y="145"/>
                    </a:lnTo>
                    <a:lnTo>
                      <a:pt x="528" y="158"/>
                    </a:lnTo>
                    <a:lnTo>
                      <a:pt x="554" y="176"/>
                    </a:lnTo>
                    <a:close/>
                    <a:moveTo>
                      <a:pt x="441" y="687"/>
                    </a:moveTo>
                    <a:lnTo>
                      <a:pt x="439" y="690"/>
                    </a:lnTo>
                    <a:lnTo>
                      <a:pt x="432" y="696"/>
                    </a:lnTo>
                    <a:lnTo>
                      <a:pt x="424" y="705"/>
                    </a:lnTo>
                    <a:lnTo>
                      <a:pt x="413" y="716"/>
                    </a:lnTo>
                    <a:lnTo>
                      <a:pt x="400" y="726"/>
                    </a:lnTo>
                    <a:lnTo>
                      <a:pt x="383" y="738"/>
                    </a:lnTo>
                    <a:lnTo>
                      <a:pt x="365" y="749"/>
                    </a:lnTo>
                    <a:lnTo>
                      <a:pt x="345" y="758"/>
                    </a:lnTo>
                    <a:lnTo>
                      <a:pt x="322" y="767"/>
                    </a:lnTo>
                    <a:lnTo>
                      <a:pt x="299" y="773"/>
                    </a:lnTo>
                    <a:lnTo>
                      <a:pt x="273" y="775"/>
                    </a:lnTo>
                    <a:lnTo>
                      <a:pt x="246" y="774"/>
                    </a:lnTo>
                    <a:lnTo>
                      <a:pt x="217" y="769"/>
                    </a:lnTo>
                    <a:lnTo>
                      <a:pt x="187" y="758"/>
                    </a:lnTo>
                    <a:lnTo>
                      <a:pt x="156" y="743"/>
                    </a:lnTo>
                    <a:lnTo>
                      <a:pt x="124" y="719"/>
                    </a:lnTo>
                    <a:lnTo>
                      <a:pt x="73" y="666"/>
                    </a:lnTo>
                    <a:lnTo>
                      <a:pt x="46" y="612"/>
                    </a:lnTo>
                    <a:lnTo>
                      <a:pt x="37" y="560"/>
                    </a:lnTo>
                    <a:lnTo>
                      <a:pt x="42" y="511"/>
                    </a:lnTo>
                    <a:lnTo>
                      <a:pt x="54" y="469"/>
                    </a:lnTo>
                    <a:lnTo>
                      <a:pt x="70" y="435"/>
                    </a:lnTo>
                    <a:lnTo>
                      <a:pt x="85" y="412"/>
                    </a:lnTo>
                    <a:lnTo>
                      <a:pt x="91" y="403"/>
                    </a:lnTo>
                    <a:lnTo>
                      <a:pt x="234" y="228"/>
                    </a:lnTo>
                    <a:lnTo>
                      <a:pt x="583" y="512"/>
                    </a:lnTo>
                    <a:lnTo>
                      <a:pt x="567" y="533"/>
                    </a:lnTo>
                    <a:lnTo>
                      <a:pt x="546" y="557"/>
                    </a:lnTo>
                    <a:lnTo>
                      <a:pt x="523" y="587"/>
                    </a:lnTo>
                    <a:lnTo>
                      <a:pt x="498" y="616"/>
                    </a:lnTo>
                    <a:lnTo>
                      <a:pt x="476" y="643"/>
                    </a:lnTo>
                    <a:lnTo>
                      <a:pt x="458" y="666"/>
                    </a:lnTo>
                    <a:lnTo>
                      <a:pt x="447" y="682"/>
                    </a:lnTo>
                    <a:lnTo>
                      <a:pt x="441" y="687"/>
                    </a:lnTo>
                    <a:close/>
                    <a:moveTo>
                      <a:pt x="605" y="483"/>
                    </a:moveTo>
                    <a:lnTo>
                      <a:pt x="437" y="349"/>
                    </a:lnTo>
                    <a:lnTo>
                      <a:pt x="568" y="188"/>
                    </a:lnTo>
                    <a:lnTo>
                      <a:pt x="610" y="232"/>
                    </a:lnTo>
                    <a:lnTo>
                      <a:pt x="636" y="277"/>
                    </a:lnTo>
                    <a:lnTo>
                      <a:pt x="648" y="321"/>
                    </a:lnTo>
                    <a:lnTo>
                      <a:pt x="649" y="363"/>
                    </a:lnTo>
                    <a:lnTo>
                      <a:pt x="642" y="402"/>
                    </a:lnTo>
                    <a:lnTo>
                      <a:pt x="631" y="435"/>
                    </a:lnTo>
                    <a:lnTo>
                      <a:pt x="618" y="463"/>
                    </a:lnTo>
                    <a:lnTo>
                      <a:pt x="605" y="483"/>
                    </a:lnTo>
                    <a:close/>
                    <a:moveTo>
                      <a:pt x="609" y="167"/>
                    </a:moveTo>
                    <a:lnTo>
                      <a:pt x="603" y="163"/>
                    </a:lnTo>
                    <a:lnTo>
                      <a:pt x="598" y="159"/>
                    </a:lnTo>
                    <a:lnTo>
                      <a:pt x="593" y="155"/>
                    </a:lnTo>
                    <a:lnTo>
                      <a:pt x="588" y="150"/>
                    </a:lnTo>
                    <a:lnTo>
                      <a:pt x="581" y="145"/>
                    </a:lnTo>
                    <a:lnTo>
                      <a:pt x="576" y="141"/>
                    </a:lnTo>
                    <a:lnTo>
                      <a:pt x="571" y="137"/>
                    </a:lnTo>
                    <a:lnTo>
                      <a:pt x="566" y="133"/>
                    </a:lnTo>
                    <a:lnTo>
                      <a:pt x="574" y="123"/>
                    </a:lnTo>
                    <a:lnTo>
                      <a:pt x="584" y="113"/>
                    </a:lnTo>
                    <a:lnTo>
                      <a:pt x="593" y="102"/>
                    </a:lnTo>
                    <a:lnTo>
                      <a:pt x="601" y="92"/>
                    </a:lnTo>
                    <a:lnTo>
                      <a:pt x="606" y="96"/>
                    </a:lnTo>
                    <a:lnTo>
                      <a:pt x="611" y="100"/>
                    </a:lnTo>
                    <a:lnTo>
                      <a:pt x="616" y="104"/>
                    </a:lnTo>
                    <a:lnTo>
                      <a:pt x="622" y="109"/>
                    </a:lnTo>
                    <a:lnTo>
                      <a:pt x="627" y="114"/>
                    </a:lnTo>
                    <a:lnTo>
                      <a:pt x="632" y="118"/>
                    </a:lnTo>
                    <a:lnTo>
                      <a:pt x="637" y="122"/>
                    </a:lnTo>
                    <a:lnTo>
                      <a:pt x="642" y="126"/>
                    </a:lnTo>
                    <a:lnTo>
                      <a:pt x="635" y="136"/>
                    </a:lnTo>
                    <a:lnTo>
                      <a:pt x="625" y="146"/>
                    </a:lnTo>
                    <a:lnTo>
                      <a:pt x="616" y="157"/>
                    </a:lnTo>
                    <a:lnTo>
                      <a:pt x="609" y="167"/>
                    </a:lnTo>
                    <a:close/>
                    <a:moveTo>
                      <a:pt x="900" y="340"/>
                    </a:moveTo>
                    <a:lnTo>
                      <a:pt x="896" y="346"/>
                    </a:lnTo>
                    <a:lnTo>
                      <a:pt x="887" y="359"/>
                    </a:lnTo>
                    <a:lnTo>
                      <a:pt x="880" y="372"/>
                    </a:lnTo>
                    <a:lnTo>
                      <a:pt x="876" y="378"/>
                    </a:lnTo>
                    <a:lnTo>
                      <a:pt x="856" y="411"/>
                    </a:lnTo>
                    <a:lnTo>
                      <a:pt x="834" y="446"/>
                    </a:lnTo>
                    <a:lnTo>
                      <a:pt x="813" y="483"/>
                    </a:lnTo>
                    <a:lnTo>
                      <a:pt x="793" y="524"/>
                    </a:lnTo>
                    <a:lnTo>
                      <a:pt x="776" y="565"/>
                    </a:lnTo>
                    <a:lnTo>
                      <a:pt x="762" y="609"/>
                    </a:lnTo>
                    <a:lnTo>
                      <a:pt x="753" y="653"/>
                    </a:lnTo>
                    <a:lnTo>
                      <a:pt x="749" y="699"/>
                    </a:lnTo>
                    <a:lnTo>
                      <a:pt x="750" y="729"/>
                    </a:lnTo>
                    <a:lnTo>
                      <a:pt x="755" y="757"/>
                    </a:lnTo>
                    <a:lnTo>
                      <a:pt x="764" y="786"/>
                    </a:lnTo>
                    <a:lnTo>
                      <a:pt x="777" y="814"/>
                    </a:lnTo>
                    <a:lnTo>
                      <a:pt x="794" y="843"/>
                    </a:lnTo>
                    <a:lnTo>
                      <a:pt x="815" y="870"/>
                    </a:lnTo>
                    <a:lnTo>
                      <a:pt x="842" y="896"/>
                    </a:lnTo>
                    <a:lnTo>
                      <a:pt x="874" y="922"/>
                    </a:lnTo>
                    <a:lnTo>
                      <a:pt x="872" y="927"/>
                    </a:lnTo>
                    <a:lnTo>
                      <a:pt x="868" y="933"/>
                    </a:lnTo>
                    <a:lnTo>
                      <a:pt x="864" y="939"/>
                    </a:lnTo>
                    <a:lnTo>
                      <a:pt x="860" y="944"/>
                    </a:lnTo>
                    <a:lnTo>
                      <a:pt x="825" y="917"/>
                    </a:lnTo>
                    <a:lnTo>
                      <a:pt x="795" y="887"/>
                    </a:lnTo>
                    <a:lnTo>
                      <a:pt x="771" y="857"/>
                    </a:lnTo>
                    <a:lnTo>
                      <a:pt x="753" y="827"/>
                    </a:lnTo>
                    <a:lnTo>
                      <a:pt x="738" y="796"/>
                    </a:lnTo>
                    <a:lnTo>
                      <a:pt x="729" y="764"/>
                    </a:lnTo>
                    <a:lnTo>
                      <a:pt x="723" y="732"/>
                    </a:lnTo>
                    <a:lnTo>
                      <a:pt x="721" y="700"/>
                    </a:lnTo>
                    <a:lnTo>
                      <a:pt x="725" y="652"/>
                    </a:lnTo>
                    <a:lnTo>
                      <a:pt x="734" y="604"/>
                    </a:lnTo>
                    <a:lnTo>
                      <a:pt x="750" y="557"/>
                    </a:lnTo>
                    <a:lnTo>
                      <a:pt x="768" y="512"/>
                    </a:lnTo>
                    <a:lnTo>
                      <a:pt x="789" y="470"/>
                    </a:lnTo>
                    <a:lnTo>
                      <a:pt x="811" y="432"/>
                    </a:lnTo>
                    <a:lnTo>
                      <a:pt x="833" y="395"/>
                    </a:lnTo>
                    <a:lnTo>
                      <a:pt x="852" y="364"/>
                    </a:lnTo>
                    <a:lnTo>
                      <a:pt x="856" y="358"/>
                    </a:lnTo>
                    <a:lnTo>
                      <a:pt x="865" y="343"/>
                    </a:lnTo>
                    <a:lnTo>
                      <a:pt x="874" y="330"/>
                    </a:lnTo>
                    <a:lnTo>
                      <a:pt x="878" y="324"/>
                    </a:lnTo>
                    <a:lnTo>
                      <a:pt x="894" y="295"/>
                    </a:lnTo>
                    <a:lnTo>
                      <a:pt x="906" y="267"/>
                    </a:lnTo>
                    <a:lnTo>
                      <a:pt x="911" y="240"/>
                    </a:lnTo>
                    <a:lnTo>
                      <a:pt x="913" y="212"/>
                    </a:lnTo>
                    <a:lnTo>
                      <a:pt x="912" y="190"/>
                    </a:lnTo>
                    <a:lnTo>
                      <a:pt x="908" y="171"/>
                    </a:lnTo>
                    <a:lnTo>
                      <a:pt x="903" y="150"/>
                    </a:lnTo>
                    <a:lnTo>
                      <a:pt x="895" y="132"/>
                    </a:lnTo>
                    <a:lnTo>
                      <a:pt x="885" y="115"/>
                    </a:lnTo>
                    <a:lnTo>
                      <a:pt x="873" y="100"/>
                    </a:lnTo>
                    <a:lnTo>
                      <a:pt x="859" y="85"/>
                    </a:lnTo>
                    <a:lnTo>
                      <a:pt x="845" y="74"/>
                    </a:lnTo>
                    <a:lnTo>
                      <a:pt x="825" y="61"/>
                    </a:lnTo>
                    <a:lnTo>
                      <a:pt x="803" y="52"/>
                    </a:lnTo>
                    <a:lnTo>
                      <a:pt x="778" y="46"/>
                    </a:lnTo>
                    <a:lnTo>
                      <a:pt x="754" y="44"/>
                    </a:lnTo>
                    <a:lnTo>
                      <a:pt x="728" y="48"/>
                    </a:lnTo>
                    <a:lnTo>
                      <a:pt x="702" y="58"/>
                    </a:lnTo>
                    <a:lnTo>
                      <a:pt x="676" y="74"/>
                    </a:lnTo>
                    <a:lnTo>
                      <a:pt x="651" y="97"/>
                    </a:lnTo>
                    <a:lnTo>
                      <a:pt x="629" y="80"/>
                    </a:lnTo>
                    <a:lnTo>
                      <a:pt x="644" y="66"/>
                    </a:lnTo>
                    <a:lnTo>
                      <a:pt x="658" y="54"/>
                    </a:lnTo>
                    <a:lnTo>
                      <a:pt x="672" y="44"/>
                    </a:lnTo>
                    <a:lnTo>
                      <a:pt x="688" y="35"/>
                    </a:lnTo>
                    <a:lnTo>
                      <a:pt x="703" y="28"/>
                    </a:lnTo>
                    <a:lnTo>
                      <a:pt x="719" y="23"/>
                    </a:lnTo>
                    <a:lnTo>
                      <a:pt x="734" y="21"/>
                    </a:lnTo>
                    <a:lnTo>
                      <a:pt x="749" y="18"/>
                    </a:lnTo>
                    <a:lnTo>
                      <a:pt x="764" y="18"/>
                    </a:lnTo>
                    <a:lnTo>
                      <a:pt x="780" y="19"/>
                    </a:lnTo>
                    <a:lnTo>
                      <a:pt x="794" y="22"/>
                    </a:lnTo>
                    <a:lnTo>
                      <a:pt x="808" y="26"/>
                    </a:lnTo>
                    <a:lnTo>
                      <a:pt x="823" y="31"/>
                    </a:lnTo>
                    <a:lnTo>
                      <a:pt x="836" y="36"/>
                    </a:lnTo>
                    <a:lnTo>
                      <a:pt x="848" y="44"/>
                    </a:lnTo>
                    <a:lnTo>
                      <a:pt x="860" y="52"/>
                    </a:lnTo>
                    <a:lnTo>
                      <a:pt x="877" y="66"/>
                    </a:lnTo>
                    <a:lnTo>
                      <a:pt x="893" y="81"/>
                    </a:lnTo>
                    <a:lnTo>
                      <a:pt x="907" y="100"/>
                    </a:lnTo>
                    <a:lnTo>
                      <a:pt x="919" y="119"/>
                    </a:lnTo>
                    <a:lnTo>
                      <a:pt x="928" y="141"/>
                    </a:lnTo>
                    <a:lnTo>
                      <a:pt x="935" y="163"/>
                    </a:lnTo>
                    <a:lnTo>
                      <a:pt x="939" y="187"/>
                    </a:lnTo>
                    <a:lnTo>
                      <a:pt x="941" y="211"/>
                    </a:lnTo>
                    <a:lnTo>
                      <a:pt x="941" y="227"/>
                    </a:lnTo>
                    <a:lnTo>
                      <a:pt x="938" y="242"/>
                    </a:lnTo>
                    <a:lnTo>
                      <a:pt x="935" y="258"/>
                    </a:lnTo>
                    <a:lnTo>
                      <a:pt x="931" y="275"/>
                    </a:lnTo>
                    <a:lnTo>
                      <a:pt x="925" y="290"/>
                    </a:lnTo>
                    <a:lnTo>
                      <a:pt x="919" y="307"/>
                    </a:lnTo>
                    <a:lnTo>
                      <a:pt x="911" y="323"/>
                    </a:lnTo>
                    <a:lnTo>
                      <a:pt x="900" y="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>
                <a:off x="3411" y="2069"/>
                <a:ext cx="312" cy="926"/>
              </a:xfrm>
              <a:custGeom>
                <a:avLst/>
                <a:gdLst/>
                <a:ahLst/>
                <a:cxnLst>
                  <a:cxn ang="0">
                    <a:pos x="248" y="48"/>
                  </a:cxn>
                  <a:cxn ang="0">
                    <a:pos x="278" y="82"/>
                  </a:cxn>
                  <a:cxn ang="0">
                    <a:pos x="299" y="123"/>
                  </a:cxn>
                  <a:cxn ang="0">
                    <a:pos x="310" y="169"/>
                  </a:cxn>
                  <a:cxn ang="0">
                    <a:pos x="312" y="209"/>
                  </a:cxn>
                  <a:cxn ang="0">
                    <a:pos x="306" y="240"/>
                  </a:cxn>
                  <a:cxn ang="0">
                    <a:pos x="296" y="272"/>
                  </a:cxn>
                  <a:cxn ang="0">
                    <a:pos x="282" y="305"/>
                  </a:cxn>
                  <a:cxn ang="0">
                    <a:pos x="267" y="328"/>
                  </a:cxn>
                  <a:cxn ang="0">
                    <a:pos x="251" y="354"/>
                  </a:cxn>
                  <a:cxn ang="0">
                    <a:pos x="227" y="393"/>
                  </a:cxn>
                  <a:cxn ang="0">
                    <a:pos x="184" y="465"/>
                  </a:cxn>
                  <a:cxn ang="0">
                    <a:pos x="147" y="547"/>
                  </a:cxn>
                  <a:cxn ang="0">
                    <a:pos x="124" y="635"/>
                  </a:cxn>
                  <a:cxn ang="0">
                    <a:pos x="121" y="711"/>
                  </a:cxn>
                  <a:cxn ang="0">
                    <a:pos x="135" y="768"/>
                  </a:cxn>
                  <a:cxn ang="0">
                    <a:pos x="165" y="825"/>
                  </a:cxn>
                  <a:cxn ang="0">
                    <a:pos x="213" y="878"/>
                  </a:cxn>
                  <a:cxn ang="0">
                    <a:pos x="243" y="909"/>
                  </a:cxn>
                  <a:cxn ang="0">
                    <a:pos x="235" y="921"/>
                  </a:cxn>
                  <a:cxn ang="0">
                    <a:pos x="196" y="899"/>
                  </a:cxn>
                  <a:cxn ang="0">
                    <a:pos x="142" y="839"/>
                  </a:cxn>
                  <a:cxn ang="0">
                    <a:pos x="109" y="778"/>
                  </a:cxn>
                  <a:cxn ang="0">
                    <a:pos x="94" y="714"/>
                  </a:cxn>
                  <a:cxn ang="0">
                    <a:pos x="96" y="634"/>
                  </a:cxn>
                  <a:cxn ang="0">
                    <a:pos x="121" y="539"/>
                  </a:cxn>
                  <a:cxn ang="0">
                    <a:pos x="160" y="452"/>
                  </a:cxn>
                  <a:cxn ang="0">
                    <a:pos x="204" y="377"/>
                  </a:cxn>
                  <a:cxn ang="0">
                    <a:pos x="227" y="340"/>
                  </a:cxn>
                  <a:cxn ang="0">
                    <a:pos x="245" y="312"/>
                  </a:cxn>
                  <a:cxn ang="0">
                    <a:pos x="265" y="277"/>
                  </a:cxn>
                  <a:cxn ang="0">
                    <a:pos x="282" y="222"/>
                  </a:cxn>
                  <a:cxn ang="0">
                    <a:pos x="283" y="172"/>
                  </a:cxn>
                  <a:cxn ang="0">
                    <a:pos x="274" y="132"/>
                  </a:cxn>
                  <a:cxn ang="0">
                    <a:pos x="256" y="97"/>
                  </a:cxn>
                  <a:cxn ang="0">
                    <a:pos x="230" y="67"/>
                  </a:cxn>
                  <a:cxn ang="0">
                    <a:pos x="196" y="43"/>
                  </a:cxn>
                  <a:cxn ang="0">
                    <a:pos x="149" y="28"/>
                  </a:cxn>
                  <a:cxn ang="0">
                    <a:pos x="99" y="31"/>
                  </a:cxn>
                  <a:cxn ang="0">
                    <a:pos x="47" y="57"/>
                  </a:cxn>
                  <a:cxn ang="0">
                    <a:pos x="16" y="76"/>
                  </a:cxn>
                  <a:cxn ang="0">
                    <a:pos x="6" y="67"/>
                  </a:cxn>
                  <a:cxn ang="0">
                    <a:pos x="15" y="49"/>
                  </a:cxn>
                  <a:cxn ang="0">
                    <a:pos x="43" y="26"/>
                  </a:cxn>
                  <a:cxn ang="0">
                    <a:pos x="73" y="10"/>
                  </a:cxn>
                  <a:cxn ang="0">
                    <a:pos x="104" y="3"/>
                  </a:cxn>
                  <a:cxn ang="0">
                    <a:pos x="135" y="0"/>
                  </a:cxn>
                  <a:cxn ang="0">
                    <a:pos x="165" y="4"/>
                  </a:cxn>
                  <a:cxn ang="0">
                    <a:pos x="194" y="13"/>
                  </a:cxn>
                  <a:cxn ang="0">
                    <a:pos x="219" y="26"/>
                  </a:cxn>
                </a:cxnLst>
                <a:rect l="0" t="0" r="r" b="b"/>
                <a:pathLst>
                  <a:path w="312" h="926">
                    <a:moveTo>
                      <a:pt x="231" y="34"/>
                    </a:moveTo>
                    <a:lnTo>
                      <a:pt x="248" y="48"/>
                    </a:lnTo>
                    <a:lnTo>
                      <a:pt x="264" y="63"/>
                    </a:lnTo>
                    <a:lnTo>
                      <a:pt x="278" y="82"/>
                    </a:lnTo>
                    <a:lnTo>
                      <a:pt x="290" y="101"/>
                    </a:lnTo>
                    <a:lnTo>
                      <a:pt x="299" y="123"/>
                    </a:lnTo>
                    <a:lnTo>
                      <a:pt x="306" y="145"/>
                    </a:lnTo>
                    <a:lnTo>
                      <a:pt x="310" y="169"/>
                    </a:lnTo>
                    <a:lnTo>
                      <a:pt x="312" y="193"/>
                    </a:lnTo>
                    <a:lnTo>
                      <a:pt x="312" y="209"/>
                    </a:lnTo>
                    <a:lnTo>
                      <a:pt x="309" y="224"/>
                    </a:lnTo>
                    <a:lnTo>
                      <a:pt x="306" y="240"/>
                    </a:lnTo>
                    <a:lnTo>
                      <a:pt x="302" y="257"/>
                    </a:lnTo>
                    <a:lnTo>
                      <a:pt x="296" y="272"/>
                    </a:lnTo>
                    <a:lnTo>
                      <a:pt x="290" y="289"/>
                    </a:lnTo>
                    <a:lnTo>
                      <a:pt x="282" y="305"/>
                    </a:lnTo>
                    <a:lnTo>
                      <a:pt x="271" y="322"/>
                    </a:lnTo>
                    <a:lnTo>
                      <a:pt x="267" y="328"/>
                    </a:lnTo>
                    <a:lnTo>
                      <a:pt x="258" y="341"/>
                    </a:lnTo>
                    <a:lnTo>
                      <a:pt x="251" y="354"/>
                    </a:lnTo>
                    <a:lnTo>
                      <a:pt x="247" y="360"/>
                    </a:lnTo>
                    <a:lnTo>
                      <a:pt x="227" y="393"/>
                    </a:lnTo>
                    <a:lnTo>
                      <a:pt x="205" y="428"/>
                    </a:lnTo>
                    <a:lnTo>
                      <a:pt x="184" y="465"/>
                    </a:lnTo>
                    <a:lnTo>
                      <a:pt x="164" y="506"/>
                    </a:lnTo>
                    <a:lnTo>
                      <a:pt x="147" y="547"/>
                    </a:lnTo>
                    <a:lnTo>
                      <a:pt x="133" y="591"/>
                    </a:lnTo>
                    <a:lnTo>
                      <a:pt x="124" y="635"/>
                    </a:lnTo>
                    <a:lnTo>
                      <a:pt x="120" y="681"/>
                    </a:lnTo>
                    <a:lnTo>
                      <a:pt x="121" y="711"/>
                    </a:lnTo>
                    <a:lnTo>
                      <a:pt x="126" y="739"/>
                    </a:lnTo>
                    <a:lnTo>
                      <a:pt x="135" y="768"/>
                    </a:lnTo>
                    <a:lnTo>
                      <a:pt x="148" y="796"/>
                    </a:lnTo>
                    <a:lnTo>
                      <a:pt x="165" y="825"/>
                    </a:lnTo>
                    <a:lnTo>
                      <a:pt x="186" y="852"/>
                    </a:lnTo>
                    <a:lnTo>
                      <a:pt x="213" y="878"/>
                    </a:lnTo>
                    <a:lnTo>
                      <a:pt x="245" y="904"/>
                    </a:lnTo>
                    <a:lnTo>
                      <a:pt x="243" y="909"/>
                    </a:lnTo>
                    <a:lnTo>
                      <a:pt x="239" y="915"/>
                    </a:lnTo>
                    <a:lnTo>
                      <a:pt x="235" y="921"/>
                    </a:lnTo>
                    <a:lnTo>
                      <a:pt x="231" y="926"/>
                    </a:lnTo>
                    <a:lnTo>
                      <a:pt x="196" y="899"/>
                    </a:lnTo>
                    <a:lnTo>
                      <a:pt x="166" y="869"/>
                    </a:lnTo>
                    <a:lnTo>
                      <a:pt x="142" y="839"/>
                    </a:lnTo>
                    <a:lnTo>
                      <a:pt x="124" y="809"/>
                    </a:lnTo>
                    <a:lnTo>
                      <a:pt x="109" y="778"/>
                    </a:lnTo>
                    <a:lnTo>
                      <a:pt x="100" y="746"/>
                    </a:lnTo>
                    <a:lnTo>
                      <a:pt x="94" y="714"/>
                    </a:lnTo>
                    <a:lnTo>
                      <a:pt x="92" y="682"/>
                    </a:lnTo>
                    <a:lnTo>
                      <a:pt x="96" y="634"/>
                    </a:lnTo>
                    <a:lnTo>
                      <a:pt x="105" y="586"/>
                    </a:lnTo>
                    <a:lnTo>
                      <a:pt x="121" y="539"/>
                    </a:lnTo>
                    <a:lnTo>
                      <a:pt x="139" y="494"/>
                    </a:lnTo>
                    <a:lnTo>
                      <a:pt x="160" y="452"/>
                    </a:lnTo>
                    <a:lnTo>
                      <a:pt x="182" y="414"/>
                    </a:lnTo>
                    <a:lnTo>
                      <a:pt x="204" y="377"/>
                    </a:lnTo>
                    <a:lnTo>
                      <a:pt x="223" y="346"/>
                    </a:lnTo>
                    <a:lnTo>
                      <a:pt x="227" y="340"/>
                    </a:lnTo>
                    <a:lnTo>
                      <a:pt x="236" y="325"/>
                    </a:lnTo>
                    <a:lnTo>
                      <a:pt x="245" y="312"/>
                    </a:lnTo>
                    <a:lnTo>
                      <a:pt x="249" y="306"/>
                    </a:lnTo>
                    <a:lnTo>
                      <a:pt x="265" y="277"/>
                    </a:lnTo>
                    <a:lnTo>
                      <a:pt x="277" y="249"/>
                    </a:lnTo>
                    <a:lnTo>
                      <a:pt x="282" y="222"/>
                    </a:lnTo>
                    <a:lnTo>
                      <a:pt x="284" y="194"/>
                    </a:lnTo>
                    <a:lnTo>
                      <a:pt x="283" y="172"/>
                    </a:lnTo>
                    <a:lnTo>
                      <a:pt x="279" y="153"/>
                    </a:lnTo>
                    <a:lnTo>
                      <a:pt x="274" y="132"/>
                    </a:lnTo>
                    <a:lnTo>
                      <a:pt x="266" y="114"/>
                    </a:lnTo>
                    <a:lnTo>
                      <a:pt x="256" y="97"/>
                    </a:lnTo>
                    <a:lnTo>
                      <a:pt x="244" y="82"/>
                    </a:lnTo>
                    <a:lnTo>
                      <a:pt x="230" y="67"/>
                    </a:lnTo>
                    <a:lnTo>
                      <a:pt x="216" y="56"/>
                    </a:lnTo>
                    <a:lnTo>
                      <a:pt x="196" y="43"/>
                    </a:lnTo>
                    <a:lnTo>
                      <a:pt x="174" y="34"/>
                    </a:lnTo>
                    <a:lnTo>
                      <a:pt x="149" y="28"/>
                    </a:lnTo>
                    <a:lnTo>
                      <a:pt x="125" y="27"/>
                    </a:lnTo>
                    <a:lnTo>
                      <a:pt x="99" y="31"/>
                    </a:lnTo>
                    <a:lnTo>
                      <a:pt x="73" y="40"/>
                    </a:lnTo>
                    <a:lnTo>
                      <a:pt x="47" y="57"/>
                    </a:lnTo>
                    <a:lnTo>
                      <a:pt x="21" y="80"/>
                    </a:lnTo>
                    <a:lnTo>
                      <a:pt x="16" y="76"/>
                    </a:lnTo>
                    <a:lnTo>
                      <a:pt x="11" y="71"/>
                    </a:lnTo>
                    <a:lnTo>
                      <a:pt x="6" y="67"/>
                    </a:lnTo>
                    <a:lnTo>
                      <a:pt x="0" y="63"/>
                    </a:lnTo>
                    <a:lnTo>
                      <a:pt x="15" y="49"/>
                    </a:lnTo>
                    <a:lnTo>
                      <a:pt x="29" y="36"/>
                    </a:lnTo>
                    <a:lnTo>
                      <a:pt x="43" y="26"/>
                    </a:lnTo>
                    <a:lnTo>
                      <a:pt x="59" y="17"/>
                    </a:lnTo>
                    <a:lnTo>
                      <a:pt x="73" y="10"/>
                    </a:lnTo>
                    <a:lnTo>
                      <a:pt x="89" y="5"/>
                    </a:lnTo>
                    <a:lnTo>
                      <a:pt x="104" y="3"/>
                    </a:lnTo>
                    <a:lnTo>
                      <a:pt x="120" y="0"/>
                    </a:lnTo>
                    <a:lnTo>
                      <a:pt x="135" y="0"/>
                    </a:lnTo>
                    <a:lnTo>
                      <a:pt x="149" y="1"/>
                    </a:lnTo>
                    <a:lnTo>
                      <a:pt x="165" y="4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207" y="18"/>
                    </a:lnTo>
                    <a:lnTo>
                      <a:pt x="219" y="26"/>
                    </a:lnTo>
                    <a:lnTo>
                      <a:pt x="231" y="3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7203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8" y="6143625"/>
            <a:ext cx="5214937" cy="571500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>
            <a:solidFill>
              <a:srgbClr val="FF9900"/>
            </a:solidFill>
          </a:ln>
        </p:spPr>
        <p:txBody>
          <a:bodyPr>
            <a:noAutofit/>
          </a:bodyPr>
          <a:lstStyle>
            <a:lvl1pPr algn="ctr">
              <a:buNone/>
              <a:defRPr sz="2400" b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fld id="{C903C796-15AE-40E3-9730-6F48E1DEDB0D}" type="datetime2">
              <a:rPr lang="en-GB" smtClean="0"/>
              <a:pPr lvl="0"/>
              <a:t>Friday, 16 January 2015</a:t>
            </a:fld>
            <a:endParaRPr lang="en-US" dirty="0" smtClean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" y="6007409"/>
            <a:ext cx="785786" cy="689031"/>
            <a:chOff x="1" y="864360"/>
            <a:chExt cx="3413591" cy="2993268"/>
          </a:xfrm>
        </p:grpSpPr>
        <p:sp>
          <p:nvSpPr>
            <p:cNvPr id="20" name="Striped Right Arrow 19"/>
            <p:cNvSpPr/>
            <p:nvPr/>
          </p:nvSpPr>
          <p:spPr>
            <a:xfrm rot="16200000">
              <a:off x="-13097" y="877458"/>
              <a:ext cx="2026459" cy="2000264"/>
            </a:xfrm>
            <a:prstGeom prst="stripedRightArrow">
              <a:avLst/>
            </a:prstGeom>
            <a:solidFill>
              <a:srgbClr val="FC92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Striped Right Arrow 20"/>
            <p:cNvSpPr/>
            <p:nvPr/>
          </p:nvSpPr>
          <p:spPr>
            <a:xfrm>
              <a:off x="56006" y="1857363"/>
              <a:ext cx="3357586" cy="2000264"/>
            </a:xfrm>
            <a:prstGeom prst="stripedRight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2" name="Group 7"/>
            <p:cNvGrpSpPr>
              <a:grpSpLocks noChangeAspect="1"/>
            </p:cNvGrpSpPr>
            <p:nvPr/>
          </p:nvGrpSpPr>
          <p:grpSpPr bwMode="auto">
            <a:xfrm>
              <a:off x="357159" y="1928803"/>
              <a:ext cx="1877778" cy="1928825"/>
              <a:chOff x="2747" y="2013"/>
              <a:chExt cx="1030" cy="1058"/>
            </a:xfrm>
          </p:grpSpPr>
          <p:sp>
            <p:nvSpPr>
              <p:cNvPr id="23" name="Freeform 9"/>
              <p:cNvSpPr>
                <a:spLocks/>
              </p:cNvSpPr>
              <p:nvPr/>
            </p:nvSpPr>
            <p:spPr bwMode="auto">
              <a:xfrm>
                <a:off x="2747" y="2013"/>
                <a:ext cx="1030" cy="1058"/>
              </a:xfrm>
              <a:custGeom>
                <a:avLst/>
                <a:gdLst/>
                <a:ahLst/>
                <a:cxnLst>
                  <a:cxn ang="0">
                    <a:pos x="863" y="617"/>
                  </a:cxn>
                  <a:cxn ang="0">
                    <a:pos x="938" y="475"/>
                  </a:cxn>
                  <a:cxn ang="0">
                    <a:pos x="978" y="411"/>
                  </a:cxn>
                  <a:cxn ang="0">
                    <a:pos x="1011" y="348"/>
                  </a:cxn>
                  <a:cxn ang="0">
                    <a:pos x="1029" y="270"/>
                  </a:cxn>
                  <a:cxn ang="0">
                    <a:pos x="1014" y="162"/>
                  </a:cxn>
                  <a:cxn ang="0">
                    <a:pos x="950" y="66"/>
                  </a:cxn>
                  <a:cxn ang="0">
                    <a:pos x="881" y="20"/>
                  </a:cxn>
                  <a:cxn ang="0">
                    <a:pos x="811" y="1"/>
                  </a:cxn>
                  <a:cxn ang="0">
                    <a:pos x="736" y="9"/>
                  </a:cxn>
                  <a:cxn ang="0">
                    <a:pos x="662" y="47"/>
                  </a:cxn>
                  <a:cxn ang="0">
                    <a:pos x="632" y="61"/>
                  </a:cxn>
                  <a:cxn ang="0">
                    <a:pos x="602" y="73"/>
                  </a:cxn>
                  <a:cxn ang="0">
                    <a:pos x="575" y="103"/>
                  </a:cxn>
                  <a:cxn ang="0">
                    <a:pos x="462" y="91"/>
                  </a:cxn>
                  <a:cxn ang="0">
                    <a:pos x="347" y="116"/>
                  </a:cxn>
                  <a:cxn ang="0">
                    <a:pos x="265" y="167"/>
                  </a:cxn>
                  <a:cxn ang="0">
                    <a:pos x="226" y="204"/>
                  </a:cxn>
                  <a:cxn ang="0">
                    <a:pos x="176" y="266"/>
                  </a:cxn>
                  <a:cxn ang="0">
                    <a:pos x="77" y="388"/>
                  </a:cxn>
                  <a:cxn ang="0">
                    <a:pos x="46" y="435"/>
                  </a:cxn>
                  <a:cxn ang="0">
                    <a:pos x="0" y="576"/>
                  </a:cxn>
                  <a:cxn ang="0">
                    <a:pos x="22" y="699"/>
                  </a:cxn>
                  <a:cxn ang="0">
                    <a:pos x="90" y="792"/>
                  </a:cxn>
                  <a:cxn ang="0">
                    <a:pos x="152" y="840"/>
                  </a:cxn>
                  <a:cxn ang="0">
                    <a:pos x="204" y="868"/>
                  </a:cxn>
                  <a:cxn ang="0">
                    <a:pos x="257" y="882"/>
                  </a:cxn>
                  <a:cxn ang="0">
                    <a:pos x="312" y="886"/>
                  </a:cxn>
                  <a:cxn ang="0">
                    <a:pos x="389" y="869"/>
                  </a:cxn>
                  <a:cxn ang="0">
                    <a:pos x="459" y="833"/>
                  </a:cxn>
                  <a:cxn ang="0">
                    <a:pos x="509" y="795"/>
                  </a:cxn>
                  <a:cxn ang="0">
                    <a:pos x="531" y="772"/>
                  </a:cxn>
                  <a:cxn ang="0">
                    <a:pos x="697" y="566"/>
                  </a:cxn>
                  <a:cxn ang="0">
                    <a:pos x="746" y="461"/>
                  </a:cxn>
                  <a:cxn ang="0">
                    <a:pos x="754" y="345"/>
                  </a:cxn>
                  <a:cxn ang="0">
                    <a:pos x="728" y="269"/>
                  </a:cxn>
                  <a:cxn ang="0">
                    <a:pos x="725" y="205"/>
                  </a:cxn>
                  <a:cxn ang="0">
                    <a:pos x="743" y="178"/>
                  </a:cxn>
                  <a:cxn ang="0">
                    <a:pos x="746" y="160"/>
                  </a:cxn>
                  <a:cxn ang="0">
                    <a:pos x="746" y="156"/>
                  </a:cxn>
                  <a:cxn ang="0">
                    <a:pos x="778" y="139"/>
                  </a:cxn>
                  <a:cxn ang="0">
                    <a:pos x="833" y="147"/>
                  </a:cxn>
                  <a:cxn ang="0">
                    <a:pos x="876" y="187"/>
                  </a:cxn>
                  <a:cxn ang="0">
                    <a:pos x="891" y="278"/>
                  </a:cxn>
                  <a:cxn ang="0">
                    <a:pos x="855" y="353"/>
                  </a:cxn>
                  <a:cxn ang="0">
                    <a:pos x="806" y="431"/>
                  </a:cxn>
                  <a:cxn ang="0">
                    <a:pos x="732" y="584"/>
                  </a:cxn>
                  <a:cxn ang="0">
                    <a:pos x="703" y="765"/>
                  </a:cxn>
                  <a:cxn ang="0">
                    <a:pos x="777" y="948"/>
                  </a:cxn>
                  <a:cxn ang="0">
                    <a:pos x="985" y="947"/>
                  </a:cxn>
                  <a:cxn ang="0">
                    <a:pos x="881" y="860"/>
                  </a:cxn>
                  <a:cxn ang="0">
                    <a:pos x="839" y="763"/>
                  </a:cxn>
                </a:cxnLst>
                <a:rect l="0" t="0" r="r" b="b"/>
                <a:pathLst>
                  <a:path w="1030" h="1058">
                    <a:moveTo>
                      <a:pt x="838" y="735"/>
                    </a:moveTo>
                    <a:lnTo>
                      <a:pt x="841" y="695"/>
                    </a:lnTo>
                    <a:lnTo>
                      <a:pt x="850" y="656"/>
                    </a:lnTo>
                    <a:lnTo>
                      <a:pt x="863" y="617"/>
                    </a:lnTo>
                    <a:lnTo>
                      <a:pt x="880" y="579"/>
                    </a:lnTo>
                    <a:lnTo>
                      <a:pt x="898" y="542"/>
                    </a:lnTo>
                    <a:lnTo>
                      <a:pt x="919" y="507"/>
                    </a:lnTo>
                    <a:lnTo>
                      <a:pt x="938" y="475"/>
                    </a:lnTo>
                    <a:lnTo>
                      <a:pt x="956" y="446"/>
                    </a:lnTo>
                    <a:lnTo>
                      <a:pt x="960" y="440"/>
                    </a:lnTo>
                    <a:lnTo>
                      <a:pt x="969" y="426"/>
                    </a:lnTo>
                    <a:lnTo>
                      <a:pt x="978" y="411"/>
                    </a:lnTo>
                    <a:lnTo>
                      <a:pt x="982" y="405"/>
                    </a:lnTo>
                    <a:lnTo>
                      <a:pt x="992" y="387"/>
                    </a:lnTo>
                    <a:lnTo>
                      <a:pt x="1003" y="367"/>
                    </a:lnTo>
                    <a:lnTo>
                      <a:pt x="1011" y="348"/>
                    </a:lnTo>
                    <a:lnTo>
                      <a:pt x="1018" y="328"/>
                    </a:lnTo>
                    <a:lnTo>
                      <a:pt x="1024" y="309"/>
                    </a:lnTo>
                    <a:lnTo>
                      <a:pt x="1027" y="289"/>
                    </a:lnTo>
                    <a:lnTo>
                      <a:pt x="1029" y="270"/>
                    </a:lnTo>
                    <a:lnTo>
                      <a:pt x="1030" y="249"/>
                    </a:lnTo>
                    <a:lnTo>
                      <a:pt x="1029" y="219"/>
                    </a:lnTo>
                    <a:lnTo>
                      <a:pt x="1024" y="191"/>
                    </a:lnTo>
                    <a:lnTo>
                      <a:pt x="1014" y="162"/>
                    </a:lnTo>
                    <a:lnTo>
                      <a:pt x="1003" y="136"/>
                    </a:lnTo>
                    <a:lnTo>
                      <a:pt x="989" y="110"/>
                    </a:lnTo>
                    <a:lnTo>
                      <a:pt x="970" y="87"/>
                    </a:lnTo>
                    <a:lnTo>
                      <a:pt x="950" y="66"/>
                    </a:lnTo>
                    <a:lnTo>
                      <a:pt x="928" y="47"/>
                    </a:lnTo>
                    <a:lnTo>
                      <a:pt x="913" y="36"/>
                    </a:lnTo>
                    <a:lnTo>
                      <a:pt x="898" y="27"/>
                    </a:lnTo>
                    <a:lnTo>
                      <a:pt x="881" y="20"/>
                    </a:lnTo>
                    <a:lnTo>
                      <a:pt x="864" y="13"/>
                    </a:lnTo>
                    <a:lnTo>
                      <a:pt x="847" y="8"/>
                    </a:lnTo>
                    <a:lnTo>
                      <a:pt x="829" y="4"/>
                    </a:lnTo>
                    <a:lnTo>
                      <a:pt x="811" y="1"/>
                    </a:lnTo>
                    <a:lnTo>
                      <a:pt x="791" y="0"/>
                    </a:lnTo>
                    <a:lnTo>
                      <a:pt x="773" y="1"/>
                    </a:lnTo>
                    <a:lnTo>
                      <a:pt x="754" y="4"/>
                    </a:lnTo>
                    <a:lnTo>
                      <a:pt x="736" y="9"/>
                    </a:lnTo>
                    <a:lnTo>
                      <a:pt x="716" y="16"/>
                    </a:lnTo>
                    <a:lnTo>
                      <a:pt x="698" y="24"/>
                    </a:lnTo>
                    <a:lnTo>
                      <a:pt x="680" y="34"/>
                    </a:lnTo>
                    <a:lnTo>
                      <a:pt x="662" y="47"/>
                    </a:lnTo>
                    <a:lnTo>
                      <a:pt x="644" y="62"/>
                    </a:lnTo>
                    <a:lnTo>
                      <a:pt x="640" y="61"/>
                    </a:lnTo>
                    <a:lnTo>
                      <a:pt x="636" y="61"/>
                    </a:lnTo>
                    <a:lnTo>
                      <a:pt x="632" y="61"/>
                    </a:lnTo>
                    <a:lnTo>
                      <a:pt x="628" y="61"/>
                    </a:lnTo>
                    <a:lnTo>
                      <a:pt x="619" y="62"/>
                    </a:lnTo>
                    <a:lnTo>
                      <a:pt x="610" y="66"/>
                    </a:lnTo>
                    <a:lnTo>
                      <a:pt x="602" y="73"/>
                    </a:lnTo>
                    <a:lnTo>
                      <a:pt x="596" y="79"/>
                    </a:lnTo>
                    <a:lnTo>
                      <a:pt x="593" y="83"/>
                    </a:lnTo>
                    <a:lnTo>
                      <a:pt x="585" y="91"/>
                    </a:lnTo>
                    <a:lnTo>
                      <a:pt x="575" y="103"/>
                    </a:lnTo>
                    <a:lnTo>
                      <a:pt x="565" y="116"/>
                    </a:lnTo>
                    <a:lnTo>
                      <a:pt x="529" y="103"/>
                    </a:lnTo>
                    <a:lnTo>
                      <a:pt x="494" y="95"/>
                    </a:lnTo>
                    <a:lnTo>
                      <a:pt x="462" y="91"/>
                    </a:lnTo>
                    <a:lnTo>
                      <a:pt x="431" y="94"/>
                    </a:lnTo>
                    <a:lnTo>
                      <a:pt x="401" y="97"/>
                    </a:lnTo>
                    <a:lnTo>
                      <a:pt x="373" y="105"/>
                    </a:lnTo>
                    <a:lnTo>
                      <a:pt x="347" y="116"/>
                    </a:lnTo>
                    <a:lnTo>
                      <a:pt x="323" y="127"/>
                    </a:lnTo>
                    <a:lnTo>
                      <a:pt x="301" y="140"/>
                    </a:lnTo>
                    <a:lnTo>
                      <a:pt x="282" y="154"/>
                    </a:lnTo>
                    <a:lnTo>
                      <a:pt x="265" y="167"/>
                    </a:lnTo>
                    <a:lnTo>
                      <a:pt x="252" y="179"/>
                    </a:lnTo>
                    <a:lnTo>
                      <a:pt x="240" y="190"/>
                    </a:lnTo>
                    <a:lnTo>
                      <a:pt x="231" y="199"/>
                    </a:lnTo>
                    <a:lnTo>
                      <a:pt x="226" y="204"/>
                    </a:lnTo>
                    <a:lnTo>
                      <a:pt x="225" y="206"/>
                    </a:lnTo>
                    <a:lnTo>
                      <a:pt x="218" y="214"/>
                    </a:lnTo>
                    <a:lnTo>
                      <a:pt x="200" y="236"/>
                    </a:lnTo>
                    <a:lnTo>
                      <a:pt x="176" y="266"/>
                    </a:lnTo>
                    <a:lnTo>
                      <a:pt x="148" y="301"/>
                    </a:lnTo>
                    <a:lnTo>
                      <a:pt x="120" y="336"/>
                    </a:lnTo>
                    <a:lnTo>
                      <a:pt x="95" y="366"/>
                    </a:lnTo>
                    <a:lnTo>
                      <a:pt x="77" y="388"/>
                    </a:lnTo>
                    <a:lnTo>
                      <a:pt x="70" y="396"/>
                    </a:lnTo>
                    <a:lnTo>
                      <a:pt x="67" y="401"/>
                    </a:lnTo>
                    <a:lnTo>
                      <a:pt x="58" y="414"/>
                    </a:lnTo>
                    <a:lnTo>
                      <a:pt x="46" y="435"/>
                    </a:lnTo>
                    <a:lnTo>
                      <a:pt x="32" y="463"/>
                    </a:lnTo>
                    <a:lnTo>
                      <a:pt x="17" y="496"/>
                    </a:lnTo>
                    <a:lnTo>
                      <a:pt x="7" y="534"/>
                    </a:lnTo>
                    <a:lnTo>
                      <a:pt x="0" y="576"/>
                    </a:lnTo>
                    <a:lnTo>
                      <a:pt x="2" y="621"/>
                    </a:lnTo>
                    <a:lnTo>
                      <a:pt x="6" y="649"/>
                    </a:lnTo>
                    <a:lnTo>
                      <a:pt x="12" y="674"/>
                    </a:lnTo>
                    <a:lnTo>
                      <a:pt x="22" y="699"/>
                    </a:lnTo>
                    <a:lnTo>
                      <a:pt x="35" y="724"/>
                    </a:lnTo>
                    <a:lnTo>
                      <a:pt x="51" y="747"/>
                    </a:lnTo>
                    <a:lnTo>
                      <a:pt x="69" y="770"/>
                    </a:lnTo>
                    <a:lnTo>
                      <a:pt x="90" y="792"/>
                    </a:lnTo>
                    <a:lnTo>
                      <a:pt x="113" y="813"/>
                    </a:lnTo>
                    <a:lnTo>
                      <a:pt x="126" y="824"/>
                    </a:lnTo>
                    <a:lnTo>
                      <a:pt x="139" y="833"/>
                    </a:lnTo>
                    <a:lnTo>
                      <a:pt x="152" y="840"/>
                    </a:lnTo>
                    <a:lnTo>
                      <a:pt x="165" y="848"/>
                    </a:lnTo>
                    <a:lnTo>
                      <a:pt x="178" y="856"/>
                    </a:lnTo>
                    <a:lnTo>
                      <a:pt x="191" y="861"/>
                    </a:lnTo>
                    <a:lnTo>
                      <a:pt x="204" y="868"/>
                    </a:lnTo>
                    <a:lnTo>
                      <a:pt x="217" y="872"/>
                    </a:lnTo>
                    <a:lnTo>
                      <a:pt x="230" y="877"/>
                    </a:lnTo>
                    <a:lnTo>
                      <a:pt x="244" y="879"/>
                    </a:lnTo>
                    <a:lnTo>
                      <a:pt x="257" y="882"/>
                    </a:lnTo>
                    <a:lnTo>
                      <a:pt x="270" y="885"/>
                    </a:lnTo>
                    <a:lnTo>
                      <a:pt x="284" y="886"/>
                    </a:lnTo>
                    <a:lnTo>
                      <a:pt x="297" y="886"/>
                    </a:lnTo>
                    <a:lnTo>
                      <a:pt x="312" y="886"/>
                    </a:lnTo>
                    <a:lnTo>
                      <a:pt x="325" y="885"/>
                    </a:lnTo>
                    <a:lnTo>
                      <a:pt x="347" y="881"/>
                    </a:lnTo>
                    <a:lnTo>
                      <a:pt x="369" y="875"/>
                    </a:lnTo>
                    <a:lnTo>
                      <a:pt x="389" y="869"/>
                    </a:lnTo>
                    <a:lnTo>
                      <a:pt x="409" y="861"/>
                    </a:lnTo>
                    <a:lnTo>
                      <a:pt x="427" y="852"/>
                    </a:lnTo>
                    <a:lnTo>
                      <a:pt x="444" y="843"/>
                    </a:lnTo>
                    <a:lnTo>
                      <a:pt x="459" y="833"/>
                    </a:lnTo>
                    <a:lnTo>
                      <a:pt x="474" y="824"/>
                    </a:lnTo>
                    <a:lnTo>
                      <a:pt x="487" y="813"/>
                    </a:lnTo>
                    <a:lnTo>
                      <a:pt x="498" y="804"/>
                    </a:lnTo>
                    <a:lnTo>
                      <a:pt x="509" y="795"/>
                    </a:lnTo>
                    <a:lnTo>
                      <a:pt x="517" y="787"/>
                    </a:lnTo>
                    <a:lnTo>
                      <a:pt x="523" y="781"/>
                    </a:lnTo>
                    <a:lnTo>
                      <a:pt x="528" y="776"/>
                    </a:lnTo>
                    <a:lnTo>
                      <a:pt x="531" y="772"/>
                    </a:lnTo>
                    <a:lnTo>
                      <a:pt x="532" y="770"/>
                    </a:lnTo>
                    <a:lnTo>
                      <a:pt x="685" y="582"/>
                    </a:lnTo>
                    <a:lnTo>
                      <a:pt x="689" y="579"/>
                    </a:lnTo>
                    <a:lnTo>
                      <a:pt x="697" y="566"/>
                    </a:lnTo>
                    <a:lnTo>
                      <a:pt x="708" y="547"/>
                    </a:lnTo>
                    <a:lnTo>
                      <a:pt x="721" y="523"/>
                    </a:lnTo>
                    <a:lnTo>
                      <a:pt x="734" y="494"/>
                    </a:lnTo>
                    <a:lnTo>
                      <a:pt x="746" y="461"/>
                    </a:lnTo>
                    <a:lnTo>
                      <a:pt x="754" y="423"/>
                    </a:lnTo>
                    <a:lnTo>
                      <a:pt x="756" y="383"/>
                    </a:lnTo>
                    <a:lnTo>
                      <a:pt x="755" y="365"/>
                    </a:lnTo>
                    <a:lnTo>
                      <a:pt x="754" y="345"/>
                    </a:lnTo>
                    <a:lnTo>
                      <a:pt x="750" y="327"/>
                    </a:lnTo>
                    <a:lnTo>
                      <a:pt x="745" y="308"/>
                    </a:lnTo>
                    <a:lnTo>
                      <a:pt x="737" y="288"/>
                    </a:lnTo>
                    <a:lnTo>
                      <a:pt x="728" y="269"/>
                    </a:lnTo>
                    <a:lnTo>
                      <a:pt x="718" y="249"/>
                    </a:lnTo>
                    <a:lnTo>
                      <a:pt x="705" y="230"/>
                    </a:lnTo>
                    <a:lnTo>
                      <a:pt x="715" y="217"/>
                    </a:lnTo>
                    <a:lnTo>
                      <a:pt x="725" y="205"/>
                    </a:lnTo>
                    <a:lnTo>
                      <a:pt x="732" y="197"/>
                    </a:lnTo>
                    <a:lnTo>
                      <a:pt x="734" y="193"/>
                    </a:lnTo>
                    <a:lnTo>
                      <a:pt x="740" y="186"/>
                    </a:lnTo>
                    <a:lnTo>
                      <a:pt x="743" y="178"/>
                    </a:lnTo>
                    <a:lnTo>
                      <a:pt x="745" y="170"/>
                    </a:lnTo>
                    <a:lnTo>
                      <a:pt x="746" y="162"/>
                    </a:lnTo>
                    <a:lnTo>
                      <a:pt x="746" y="161"/>
                    </a:lnTo>
                    <a:lnTo>
                      <a:pt x="746" y="160"/>
                    </a:lnTo>
                    <a:lnTo>
                      <a:pt x="746" y="158"/>
                    </a:lnTo>
                    <a:lnTo>
                      <a:pt x="746" y="157"/>
                    </a:lnTo>
                    <a:lnTo>
                      <a:pt x="746" y="156"/>
                    </a:lnTo>
                    <a:lnTo>
                      <a:pt x="746" y="156"/>
                    </a:lnTo>
                    <a:lnTo>
                      <a:pt x="745" y="154"/>
                    </a:lnTo>
                    <a:lnTo>
                      <a:pt x="745" y="154"/>
                    </a:lnTo>
                    <a:lnTo>
                      <a:pt x="762" y="144"/>
                    </a:lnTo>
                    <a:lnTo>
                      <a:pt x="778" y="139"/>
                    </a:lnTo>
                    <a:lnTo>
                      <a:pt x="794" y="136"/>
                    </a:lnTo>
                    <a:lnTo>
                      <a:pt x="808" y="138"/>
                    </a:lnTo>
                    <a:lnTo>
                      <a:pt x="821" y="142"/>
                    </a:lnTo>
                    <a:lnTo>
                      <a:pt x="833" y="147"/>
                    </a:lnTo>
                    <a:lnTo>
                      <a:pt x="841" y="152"/>
                    </a:lnTo>
                    <a:lnTo>
                      <a:pt x="847" y="156"/>
                    </a:lnTo>
                    <a:lnTo>
                      <a:pt x="863" y="170"/>
                    </a:lnTo>
                    <a:lnTo>
                      <a:pt x="876" y="187"/>
                    </a:lnTo>
                    <a:lnTo>
                      <a:pt x="886" y="206"/>
                    </a:lnTo>
                    <a:lnTo>
                      <a:pt x="893" y="228"/>
                    </a:lnTo>
                    <a:lnTo>
                      <a:pt x="895" y="252"/>
                    </a:lnTo>
                    <a:lnTo>
                      <a:pt x="891" y="278"/>
                    </a:lnTo>
                    <a:lnTo>
                      <a:pt x="883" y="305"/>
                    </a:lnTo>
                    <a:lnTo>
                      <a:pt x="868" y="332"/>
                    </a:lnTo>
                    <a:lnTo>
                      <a:pt x="863" y="339"/>
                    </a:lnTo>
                    <a:lnTo>
                      <a:pt x="855" y="353"/>
                    </a:lnTo>
                    <a:lnTo>
                      <a:pt x="846" y="367"/>
                    </a:lnTo>
                    <a:lnTo>
                      <a:pt x="842" y="374"/>
                    </a:lnTo>
                    <a:lnTo>
                      <a:pt x="825" y="401"/>
                    </a:lnTo>
                    <a:lnTo>
                      <a:pt x="806" y="431"/>
                    </a:lnTo>
                    <a:lnTo>
                      <a:pt x="786" y="466"/>
                    </a:lnTo>
                    <a:lnTo>
                      <a:pt x="767" y="502"/>
                    </a:lnTo>
                    <a:lnTo>
                      <a:pt x="749" y="542"/>
                    </a:lnTo>
                    <a:lnTo>
                      <a:pt x="732" y="584"/>
                    </a:lnTo>
                    <a:lnTo>
                      <a:pt x="719" y="628"/>
                    </a:lnTo>
                    <a:lnTo>
                      <a:pt x="708" y="672"/>
                    </a:lnTo>
                    <a:lnTo>
                      <a:pt x="703" y="719"/>
                    </a:lnTo>
                    <a:lnTo>
                      <a:pt x="703" y="765"/>
                    </a:lnTo>
                    <a:lnTo>
                      <a:pt x="710" y="812"/>
                    </a:lnTo>
                    <a:lnTo>
                      <a:pt x="724" y="857"/>
                    </a:lnTo>
                    <a:lnTo>
                      <a:pt x="746" y="904"/>
                    </a:lnTo>
                    <a:lnTo>
                      <a:pt x="777" y="948"/>
                    </a:lnTo>
                    <a:lnTo>
                      <a:pt x="819" y="991"/>
                    </a:lnTo>
                    <a:lnTo>
                      <a:pt x="872" y="1032"/>
                    </a:lnTo>
                    <a:lnTo>
                      <a:pt x="908" y="1058"/>
                    </a:lnTo>
                    <a:lnTo>
                      <a:pt x="985" y="947"/>
                    </a:lnTo>
                    <a:lnTo>
                      <a:pt x="948" y="921"/>
                    </a:lnTo>
                    <a:lnTo>
                      <a:pt x="922" y="901"/>
                    </a:lnTo>
                    <a:lnTo>
                      <a:pt x="900" y="881"/>
                    </a:lnTo>
                    <a:lnTo>
                      <a:pt x="881" y="860"/>
                    </a:lnTo>
                    <a:lnTo>
                      <a:pt x="865" y="837"/>
                    </a:lnTo>
                    <a:lnTo>
                      <a:pt x="854" y="813"/>
                    </a:lnTo>
                    <a:lnTo>
                      <a:pt x="845" y="789"/>
                    </a:lnTo>
                    <a:lnTo>
                      <a:pt x="839" y="763"/>
                    </a:lnTo>
                    <a:lnTo>
                      <a:pt x="838" y="7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auto">
              <a:xfrm>
                <a:off x="2819" y="2279"/>
                <a:ext cx="546" cy="547"/>
              </a:xfrm>
              <a:custGeom>
                <a:avLst/>
                <a:gdLst/>
                <a:ahLst/>
                <a:cxnLst>
                  <a:cxn ang="0">
                    <a:pos x="54" y="175"/>
                  </a:cxn>
                  <a:cxn ang="0">
                    <a:pos x="48" y="184"/>
                  </a:cxn>
                  <a:cxn ang="0">
                    <a:pos x="33" y="207"/>
                  </a:cxn>
                  <a:cxn ang="0">
                    <a:pos x="17" y="241"/>
                  </a:cxn>
                  <a:cxn ang="0">
                    <a:pos x="5" y="283"/>
                  </a:cxn>
                  <a:cxn ang="0">
                    <a:pos x="0" y="332"/>
                  </a:cxn>
                  <a:cxn ang="0">
                    <a:pos x="9" y="384"/>
                  </a:cxn>
                  <a:cxn ang="0">
                    <a:pos x="36" y="438"/>
                  </a:cxn>
                  <a:cxn ang="0">
                    <a:pos x="87" y="491"/>
                  </a:cxn>
                  <a:cxn ang="0">
                    <a:pos x="119" y="515"/>
                  </a:cxn>
                  <a:cxn ang="0">
                    <a:pos x="150" y="530"/>
                  </a:cxn>
                  <a:cxn ang="0">
                    <a:pos x="180" y="541"/>
                  </a:cxn>
                  <a:cxn ang="0">
                    <a:pos x="209" y="546"/>
                  </a:cxn>
                  <a:cxn ang="0">
                    <a:pos x="236" y="547"/>
                  </a:cxn>
                  <a:cxn ang="0">
                    <a:pos x="262" y="545"/>
                  </a:cxn>
                  <a:cxn ang="0">
                    <a:pos x="285" y="539"/>
                  </a:cxn>
                  <a:cxn ang="0">
                    <a:pos x="308" y="530"/>
                  </a:cxn>
                  <a:cxn ang="0">
                    <a:pos x="328" y="521"/>
                  </a:cxn>
                  <a:cxn ang="0">
                    <a:pos x="346" y="510"/>
                  </a:cxn>
                  <a:cxn ang="0">
                    <a:pos x="363" y="498"/>
                  </a:cxn>
                  <a:cxn ang="0">
                    <a:pos x="376" y="488"/>
                  </a:cxn>
                  <a:cxn ang="0">
                    <a:pos x="387" y="477"/>
                  </a:cxn>
                  <a:cxn ang="0">
                    <a:pos x="395" y="468"/>
                  </a:cxn>
                  <a:cxn ang="0">
                    <a:pos x="402" y="462"/>
                  </a:cxn>
                  <a:cxn ang="0">
                    <a:pos x="404" y="459"/>
                  </a:cxn>
                  <a:cxn ang="0">
                    <a:pos x="410" y="454"/>
                  </a:cxn>
                  <a:cxn ang="0">
                    <a:pos x="421" y="438"/>
                  </a:cxn>
                  <a:cxn ang="0">
                    <a:pos x="439" y="415"/>
                  </a:cxn>
                  <a:cxn ang="0">
                    <a:pos x="461" y="388"/>
                  </a:cxn>
                  <a:cxn ang="0">
                    <a:pos x="486" y="359"/>
                  </a:cxn>
                  <a:cxn ang="0">
                    <a:pos x="509" y="329"/>
                  </a:cxn>
                  <a:cxn ang="0">
                    <a:pos x="530" y="305"/>
                  </a:cxn>
                  <a:cxn ang="0">
                    <a:pos x="546" y="284"/>
                  </a:cxn>
                  <a:cxn ang="0">
                    <a:pos x="197" y="0"/>
                  </a:cxn>
                  <a:cxn ang="0">
                    <a:pos x="54" y="175"/>
                  </a:cxn>
                </a:cxnLst>
                <a:rect l="0" t="0" r="r" b="b"/>
                <a:pathLst>
                  <a:path w="546" h="547">
                    <a:moveTo>
                      <a:pt x="54" y="175"/>
                    </a:moveTo>
                    <a:lnTo>
                      <a:pt x="48" y="184"/>
                    </a:lnTo>
                    <a:lnTo>
                      <a:pt x="33" y="207"/>
                    </a:lnTo>
                    <a:lnTo>
                      <a:pt x="17" y="241"/>
                    </a:lnTo>
                    <a:lnTo>
                      <a:pt x="5" y="283"/>
                    </a:lnTo>
                    <a:lnTo>
                      <a:pt x="0" y="332"/>
                    </a:lnTo>
                    <a:lnTo>
                      <a:pt x="9" y="384"/>
                    </a:lnTo>
                    <a:lnTo>
                      <a:pt x="36" y="438"/>
                    </a:lnTo>
                    <a:lnTo>
                      <a:pt x="87" y="491"/>
                    </a:lnTo>
                    <a:lnTo>
                      <a:pt x="119" y="515"/>
                    </a:lnTo>
                    <a:lnTo>
                      <a:pt x="150" y="530"/>
                    </a:lnTo>
                    <a:lnTo>
                      <a:pt x="180" y="541"/>
                    </a:lnTo>
                    <a:lnTo>
                      <a:pt x="209" y="546"/>
                    </a:lnTo>
                    <a:lnTo>
                      <a:pt x="236" y="547"/>
                    </a:lnTo>
                    <a:lnTo>
                      <a:pt x="262" y="545"/>
                    </a:lnTo>
                    <a:lnTo>
                      <a:pt x="285" y="539"/>
                    </a:lnTo>
                    <a:lnTo>
                      <a:pt x="308" y="530"/>
                    </a:lnTo>
                    <a:lnTo>
                      <a:pt x="328" y="521"/>
                    </a:lnTo>
                    <a:lnTo>
                      <a:pt x="346" y="510"/>
                    </a:lnTo>
                    <a:lnTo>
                      <a:pt x="363" y="498"/>
                    </a:lnTo>
                    <a:lnTo>
                      <a:pt x="376" y="488"/>
                    </a:lnTo>
                    <a:lnTo>
                      <a:pt x="387" y="477"/>
                    </a:lnTo>
                    <a:lnTo>
                      <a:pt x="395" y="468"/>
                    </a:lnTo>
                    <a:lnTo>
                      <a:pt x="402" y="462"/>
                    </a:lnTo>
                    <a:lnTo>
                      <a:pt x="404" y="459"/>
                    </a:lnTo>
                    <a:lnTo>
                      <a:pt x="410" y="454"/>
                    </a:lnTo>
                    <a:lnTo>
                      <a:pt x="421" y="438"/>
                    </a:lnTo>
                    <a:lnTo>
                      <a:pt x="439" y="415"/>
                    </a:lnTo>
                    <a:lnTo>
                      <a:pt x="461" y="388"/>
                    </a:lnTo>
                    <a:lnTo>
                      <a:pt x="486" y="359"/>
                    </a:lnTo>
                    <a:lnTo>
                      <a:pt x="509" y="329"/>
                    </a:lnTo>
                    <a:lnTo>
                      <a:pt x="530" y="305"/>
                    </a:lnTo>
                    <a:lnTo>
                      <a:pt x="546" y="284"/>
                    </a:lnTo>
                    <a:lnTo>
                      <a:pt x="197" y="0"/>
                    </a:lnTo>
                    <a:lnTo>
                      <a:pt x="54" y="175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12"/>
              <p:cNvSpPr>
                <a:spLocks/>
              </p:cNvSpPr>
              <p:nvPr/>
            </p:nvSpPr>
            <p:spPr bwMode="auto">
              <a:xfrm>
                <a:off x="3039" y="2177"/>
                <a:ext cx="297" cy="85"/>
              </a:xfrm>
              <a:custGeom>
                <a:avLst/>
                <a:gdLst/>
                <a:ahLst/>
                <a:cxnLst>
                  <a:cxn ang="0">
                    <a:pos x="280" y="72"/>
                  </a:cxn>
                  <a:cxn ang="0">
                    <a:pos x="297" y="50"/>
                  </a:cxn>
                  <a:cxn ang="0">
                    <a:pos x="271" y="32"/>
                  </a:cxn>
                  <a:cxn ang="0">
                    <a:pos x="245" y="19"/>
                  </a:cxn>
                  <a:cxn ang="0">
                    <a:pos x="221" y="9"/>
                  </a:cxn>
                  <a:cxn ang="0">
                    <a:pos x="196" y="2"/>
                  </a:cxn>
                  <a:cxn ang="0">
                    <a:pos x="173" y="0"/>
                  </a:cxn>
                  <a:cxn ang="0">
                    <a:pos x="151" y="0"/>
                  </a:cxn>
                  <a:cxn ang="0">
                    <a:pos x="130" y="2"/>
                  </a:cxn>
                  <a:cxn ang="0">
                    <a:pos x="110" y="7"/>
                  </a:cxn>
                  <a:cxn ang="0">
                    <a:pos x="91" y="14"/>
                  </a:cxn>
                  <a:cxn ang="0">
                    <a:pos x="73" y="22"/>
                  </a:cxn>
                  <a:cxn ang="0">
                    <a:pos x="57" y="31"/>
                  </a:cxn>
                  <a:cxn ang="0">
                    <a:pos x="43" y="40"/>
                  </a:cxn>
                  <a:cxn ang="0">
                    <a:pos x="30" y="49"/>
                  </a:cxn>
                  <a:cxn ang="0">
                    <a:pos x="18" y="58"/>
                  </a:cxn>
                  <a:cxn ang="0">
                    <a:pos x="8" y="67"/>
                  </a:cxn>
                  <a:cxn ang="0">
                    <a:pos x="0" y="75"/>
                  </a:cxn>
                  <a:cxn ang="0">
                    <a:pos x="13" y="85"/>
                  </a:cxn>
                  <a:cxn ang="0">
                    <a:pos x="22" y="77"/>
                  </a:cxn>
                  <a:cxn ang="0">
                    <a:pos x="31" y="70"/>
                  </a:cxn>
                  <a:cxn ang="0">
                    <a:pos x="43" y="62"/>
                  </a:cxn>
                  <a:cxn ang="0">
                    <a:pos x="56" y="54"/>
                  </a:cxn>
                  <a:cxn ang="0">
                    <a:pos x="69" y="46"/>
                  </a:cxn>
                  <a:cxn ang="0">
                    <a:pos x="84" y="40"/>
                  </a:cxn>
                  <a:cxn ang="0">
                    <a:pos x="100" y="33"/>
                  </a:cxn>
                  <a:cxn ang="0">
                    <a:pos x="117" y="29"/>
                  </a:cxn>
                  <a:cxn ang="0">
                    <a:pos x="135" y="26"/>
                  </a:cxn>
                  <a:cxn ang="0">
                    <a:pos x="153" y="26"/>
                  </a:cxn>
                  <a:cxn ang="0">
                    <a:pos x="173" y="26"/>
                  </a:cxn>
                  <a:cxn ang="0">
                    <a:pos x="193" y="29"/>
                  </a:cxn>
                  <a:cxn ang="0">
                    <a:pos x="214" y="36"/>
                  </a:cxn>
                  <a:cxn ang="0">
                    <a:pos x="236" y="45"/>
                  </a:cxn>
                  <a:cxn ang="0">
                    <a:pos x="258" y="57"/>
                  </a:cxn>
                  <a:cxn ang="0">
                    <a:pos x="280" y="72"/>
                  </a:cxn>
                </a:cxnLst>
                <a:rect l="0" t="0" r="r" b="b"/>
                <a:pathLst>
                  <a:path w="297" h="85">
                    <a:moveTo>
                      <a:pt x="280" y="72"/>
                    </a:moveTo>
                    <a:lnTo>
                      <a:pt x="297" y="50"/>
                    </a:lnTo>
                    <a:lnTo>
                      <a:pt x="271" y="32"/>
                    </a:lnTo>
                    <a:lnTo>
                      <a:pt x="245" y="19"/>
                    </a:lnTo>
                    <a:lnTo>
                      <a:pt x="221" y="9"/>
                    </a:lnTo>
                    <a:lnTo>
                      <a:pt x="196" y="2"/>
                    </a:lnTo>
                    <a:lnTo>
                      <a:pt x="173" y="0"/>
                    </a:lnTo>
                    <a:lnTo>
                      <a:pt x="151" y="0"/>
                    </a:lnTo>
                    <a:lnTo>
                      <a:pt x="130" y="2"/>
                    </a:lnTo>
                    <a:lnTo>
                      <a:pt x="110" y="7"/>
                    </a:lnTo>
                    <a:lnTo>
                      <a:pt x="91" y="14"/>
                    </a:lnTo>
                    <a:lnTo>
                      <a:pt x="73" y="22"/>
                    </a:lnTo>
                    <a:lnTo>
                      <a:pt x="57" y="31"/>
                    </a:lnTo>
                    <a:lnTo>
                      <a:pt x="43" y="40"/>
                    </a:lnTo>
                    <a:lnTo>
                      <a:pt x="30" y="49"/>
                    </a:lnTo>
                    <a:lnTo>
                      <a:pt x="18" y="58"/>
                    </a:lnTo>
                    <a:lnTo>
                      <a:pt x="8" y="67"/>
                    </a:lnTo>
                    <a:lnTo>
                      <a:pt x="0" y="75"/>
                    </a:lnTo>
                    <a:lnTo>
                      <a:pt x="13" y="85"/>
                    </a:lnTo>
                    <a:lnTo>
                      <a:pt x="22" y="77"/>
                    </a:lnTo>
                    <a:lnTo>
                      <a:pt x="31" y="70"/>
                    </a:lnTo>
                    <a:lnTo>
                      <a:pt x="43" y="62"/>
                    </a:lnTo>
                    <a:lnTo>
                      <a:pt x="56" y="54"/>
                    </a:lnTo>
                    <a:lnTo>
                      <a:pt x="69" y="46"/>
                    </a:lnTo>
                    <a:lnTo>
                      <a:pt x="84" y="40"/>
                    </a:lnTo>
                    <a:lnTo>
                      <a:pt x="100" y="33"/>
                    </a:lnTo>
                    <a:lnTo>
                      <a:pt x="117" y="29"/>
                    </a:lnTo>
                    <a:lnTo>
                      <a:pt x="135" y="26"/>
                    </a:lnTo>
                    <a:lnTo>
                      <a:pt x="153" y="26"/>
                    </a:lnTo>
                    <a:lnTo>
                      <a:pt x="173" y="26"/>
                    </a:lnTo>
                    <a:lnTo>
                      <a:pt x="193" y="29"/>
                    </a:lnTo>
                    <a:lnTo>
                      <a:pt x="214" y="36"/>
                    </a:lnTo>
                    <a:lnTo>
                      <a:pt x="236" y="45"/>
                    </a:lnTo>
                    <a:lnTo>
                      <a:pt x="258" y="57"/>
                    </a:lnTo>
                    <a:lnTo>
                      <a:pt x="28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auto">
              <a:xfrm>
                <a:off x="3334" y="2239"/>
                <a:ext cx="97" cy="295"/>
              </a:xfrm>
              <a:custGeom>
                <a:avLst/>
                <a:gdLst/>
                <a:ahLst/>
                <a:cxnLst>
                  <a:cxn ang="0">
                    <a:pos x="40" y="285"/>
                  </a:cxn>
                  <a:cxn ang="0">
                    <a:pos x="53" y="295"/>
                  </a:cxn>
                  <a:cxn ang="0">
                    <a:pos x="66" y="275"/>
                  </a:cxn>
                  <a:cxn ang="0">
                    <a:pos x="79" y="247"/>
                  </a:cxn>
                  <a:cxn ang="0">
                    <a:pos x="90" y="214"/>
                  </a:cxn>
                  <a:cxn ang="0">
                    <a:pos x="97" y="175"/>
                  </a:cxn>
                  <a:cxn ang="0">
                    <a:pos x="96" y="133"/>
                  </a:cxn>
                  <a:cxn ang="0">
                    <a:pos x="84" y="89"/>
                  </a:cxn>
                  <a:cxn ang="0">
                    <a:pos x="58" y="44"/>
                  </a:cxn>
                  <a:cxn ang="0">
                    <a:pos x="16" y="0"/>
                  </a:cxn>
                  <a:cxn ang="0">
                    <a:pos x="0" y="21"/>
                  </a:cxn>
                  <a:cxn ang="0">
                    <a:pos x="36" y="59"/>
                  </a:cxn>
                  <a:cxn ang="0">
                    <a:pos x="59" y="97"/>
                  </a:cxn>
                  <a:cxn ang="0">
                    <a:pos x="71" y="136"/>
                  </a:cxn>
                  <a:cxn ang="0">
                    <a:pos x="75" y="172"/>
                  </a:cxn>
                  <a:cxn ang="0">
                    <a:pos x="71" y="206"/>
                  </a:cxn>
                  <a:cxn ang="0">
                    <a:pos x="62" y="237"/>
                  </a:cxn>
                  <a:cxn ang="0">
                    <a:pos x="51" y="264"/>
                  </a:cxn>
                  <a:cxn ang="0">
                    <a:pos x="40" y="285"/>
                  </a:cxn>
                </a:cxnLst>
                <a:rect l="0" t="0" r="r" b="b"/>
                <a:pathLst>
                  <a:path w="97" h="295">
                    <a:moveTo>
                      <a:pt x="40" y="285"/>
                    </a:moveTo>
                    <a:lnTo>
                      <a:pt x="53" y="295"/>
                    </a:lnTo>
                    <a:lnTo>
                      <a:pt x="66" y="275"/>
                    </a:lnTo>
                    <a:lnTo>
                      <a:pt x="79" y="247"/>
                    </a:lnTo>
                    <a:lnTo>
                      <a:pt x="90" y="214"/>
                    </a:lnTo>
                    <a:lnTo>
                      <a:pt x="97" y="175"/>
                    </a:lnTo>
                    <a:lnTo>
                      <a:pt x="96" y="133"/>
                    </a:lnTo>
                    <a:lnTo>
                      <a:pt x="84" y="89"/>
                    </a:lnTo>
                    <a:lnTo>
                      <a:pt x="58" y="44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36" y="59"/>
                    </a:lnTo>
                    <a:lnTo>
                      <a:pt x="59" y="97"/>
                    </a:lnTo>
                    <a:lnTo>
                      <a:pt x="71" y="136"/>
                    </a:lnTo>
                    <a:lnTo>
                      <a:pt x="75" y="172"/>
                    </a:lnTo>
                    <a:lnTo>
                      <a:pt x="71" y="206"/>
                    </a:lnTo>
                    <a:lnTo>
                      <a:pt x="62" y="237"/>
                    </a:lnTo>
                    <a:lnTo>
                      <a:pt x="51" y="264"/>
                    </a:lnTo>
                    <a:lnTo>
                      <a:pt x="40" y="2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4"/>
              <p:cNvSpPr>
                <a:spLocks/>
              </p:cNvSpPr>
              <p:nvPr/>
            </p:nvSpPr>
            <p:spPr bwMode="auto">
              <a:xfrm>
                <a:off x="3052" y="2203"/>
                <a:ext cx="267" cy="185"/>
              </a:xfrm>
              <a:custGeom>
                <a:avLst/>
                <a:gdLst/>
                <a:ahLst/>
                <a:cxnLst>
                  <a:cxn ang="0">
                    <a:pos x="267" y="46"/>
                  </a:cxn>
                  <a:cxn ang="0">
                    <a:pos x="245" y="31"/>
                  </a:cxn>
                  <a:cxn ang="0">
                    <a:pos x="223" y="19"/>
                  </a:cxn>
                  <a:cxn ang="0">
                    <a:pos x="201" y="10"/>
                  </a:cxn>
                  <a:cxn ang="0">
                    <a:pos x="180" y="3"/>
                  </a:cxn>
                  <a:cxn ang="0">
                    <a:pos x="160" y="0"/>
                  </a:cxn>
                  <a:cxn ang="0">
                    <a:pos x="140" y="0"/>
                  </a:cxn>
                  <a:cxn ang="0">
                    <a:pos x="122" y="0"/>
                  </a:cxn>
                  <a:cxn ang="0">
                    <a:pos x="104" y="3"/>
                  </a:cxn>
                  <a:cxn ang="0">
                    <a:pos x="87" y="7"/>
                  </a:cxn>
                  <a:cxn ang="0">
                    <a:pos x="71" y="14"/>
                  </a:cxn>
                  <a:cxn ang="0">
                    <a:pos x="56" y="20"/>
                  </a:cxn>
                  <a:cxn ang="0">
                    <a:pos x="43" y="28"/>
                  </a:cxn>
                  <a:cxn ang="0">
                    <a:pos x="30" y="36"/>
                  </a:cxn>
                  <a:cxn ang="0">
                    <a:pos x="18" y="44"/>
                  </a:cxn>
                  <a:cxn ang="0">
                    <a:pos x="9" y="51"/>
                  </a:cxn>
                  <a:cxn ang="0">
                    <a:pos x="0" y="59"/>
                  </a:cxn>
                  <a:cxn ang="0">
                    <a:pos x="154" y="185"/>
                  </a:cxn>
                  <a:cxn ang="0">
                    <a:pos x="267" y="46"/>
                  </a:cxn>
                </a:cxnLst>
                <a:rect l="0" t="0" r="r" b="b"/>
                <a:pathLst>
                  <a:path w="267" h="185">
                    <a:moveTo>
                      <a:pt x="267" y="46"/>
                    </a:moveTo>
                    <a:lnTo>
                      <a:pt x="245" y="31"/>
                    </a:lnTo>
                    <a:lnTo>
                      <a:pt x="223" y="19"/>
                    </a:lnTo>
                    <a:lnTo>
                      <a:pt x="201" y="10"/>
                    </a:lnTo>
                    <a:lnTo>
                      <a:pt x="180" y="3"/>
                    </a:lnTo>
                    <a:lnTo>
                      <a:pt x="160" y="0"/>
                    </a:lnTo>
                    <a:lnTo>
                      <a:pt x="140" y="0"/>
                    </a:lnTo>
                    <a:lnTo>
                      <a:pt x="122" y="0"/>
                    </a:lnTo>
                    <a:lnTo>
                      <a:pt x="104" y="3"/>
                    </a:lnTo>
                    <a:lnTo>
                      <a:pt x="87" y="7"/>
                    </a:lnTo>
                    <a:lnTo>
                      <a:pt x="71" y="14"/>
                    </a:lnTo>
                    <a:lnTo>
                      <a:pt x="56" y="20"/>
                    </a:lnTo>
                    <a:lnTo>
                      <a:pt x="43" y="28"/>
                    </a:lnTo>
                    <a:lnTo>
                      <a:pt x="30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9"/>
                    </a:lnTo>
                    <a:lnTo>
                      <a:pt x="154" y="185"/>
                    </a:lnTo>
                    <a:lnTo>
                      <a:pt x="267" y="4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5"/>
              <p:cNvSpPr>
                <a:spLocks/>
              </p:cNvSpPr>
              <p:nvPr/>
            </p:nvSpPr>
            <p:spPr bwMode="auto">
              <a:xfrm>
                <a:off x="3219" y="2260"/>
                <a:ext cx="190" cy="264"/>
              </a:xfrm>
              <a:custGeom>
                <a:avLst/>
                <a:gdLst/>
                <a:ahLst/>
                <a:cxnLst>
                  <a:cxn ang="0">
                    <a:pos x="155" y="264"/>
                  </a:cxn>
                  <a:cxn ang="0">
                    <a:pos x="166" y="243"/>
                  </a:cxn>
                  <a:cxn ang="0">
                    <a:pos x="177" y="216"/>
                  </a:cxn>
                  <a:cxn ang="0">
                    <a:pos x="186" y="185"/>
                  </a:cxn>
                  <a:cxn ang="0">
                    <a:pos x="190" y="151"/>
                  </a:cxn>
                  <a:cxn ang="0">
                    <a:pos x="186" y="115"/>
                  </a:cxn>
                  <a:cxn ang="0">
                    <a:pos x="174" y="76"/>
                  </a:cxn>
                  <a:cxn ang="0">
                    <a:pos x="151" y="38"/>
                  </a:cxn>
                  <a:cxn ang="0">
                    <a:pos x="115" y="0"/>
                  </a:cxn>
                  <a:cxn ang="0">
                    <a:pos x="0" y="140"/>
                  </a:cxn>
                  <a:cxn ang="0">
                    <a:pos x="155" y="264"/>
                  </a:cxn>
                </a:cxnLst>
                <a:rect l="0" t="0" r="r" b="b"/>
                <a:pathLst>
                  <a:path w="190" h="264">
                    <a:moveTo>
                      <a:pt x="155" y="264"/>
                    </a:moveTo>
                    <a:lnTo>
                      <a:pt x="166" y="243"/>
                    </a:lnTo>
                    <a:lnTo>
                      <a:pt x="177" y="216"/>
                    </a:lnTo>
                    <a:lnTo>
                      <a:pt x="186" y="185"/>
                    </a:lnTo>
                    <a:lnTo>
                      <a:pt x="190" y="151"/>
                    </a:lnTo>
                    <a:lnTo>
                      <a:pt x="186" y="115"/>
                    </a:lnTo>
                    <a:lnTo>
                      <a:pt x="174" y="76"/>
                    </a:lnTo>
                    <a:lnTo>
                      <a:pt x="151" y="38"/>
                    </a:lnTo>
                    <a:lnTo>
                      <a:pt x="115" y="0"/>
                    </a:lnTo>
                    <a:lnTo>
                      <a:pt x="0" y="140"/>
                    </a:lnTo>
                    <a:lnTo>
                      <a:pt x="155" y="26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7"/>
              <p:cNvSpPr>
                <a:spLocks/>
              </p:cNvSpPr>
              <p:nvPr/>
            </p:nvSpPr>
            <p:spPr bwMode="auto">
              <a:xfrm>
                <a:off x="2855" y="2289"/>
                <a:ext cx="497" cy="480"/>
              </a:xfrm>
              <a:custGeom>
                <a:avLst/>
                <a:gdLst/>
                <a:ahLst/>
                <a:cxnLst>
                  <a:cxn ang="0">
                    <a:pos x="82" y="445"/>
                  </a:cxn>
                  <a:cxn ang="0">
                    <a:pos x="84" y="448"/>
                  </a:cxn>
                  <a:cxn ang="0">
                    <a:pos x="88" y="450"/>
                  </a:cxn>
                  <a:cxn ang="0">
                    <a:pos x="92" y="453"/>
                  </a:cxn>
                  <a:cxn ang="0">
                    <a:pos x="95" y="456"/>
                  </a:cxn>
                  <a:cxn ang="0">
                    <a:pos x="87" y="427"/>
                  </a:cxn>
                  <a:cxn ang="0">
                    <a:pos x="87" y="397"/>
                  </a:cxn>
                  <a:cxn ang="0">
                    <a:pos x="95" y="369"/>
                  </a:cxn>
                  <a:cxn ang="0">
                    <a:pos x="112" y="341"/>
                  </a:cxn>
                  <a:cxn ang="0">
                    <a:pos x="127" y="326"/>
                  </a:cxn>
                  <a:cxn ang="0">
                    <a:pos x="147" y="313"/>
                  </a:cxn>
                  <a:cxn ang="0">
                    <a:pos x="166" y="305"/>
                  </a:cxn>
                  <a:cxn ang="0">
                    <a:pos x="187" y="300"/>
                  </a:cxn>
                  <a:cxn ang="0">
                    <a:pos x="209" y="300"/>
                  </a:cxn>
                  <a:cxn ang="0">
                    <a:pos x="231" y="304"/>
                  </a:cxn>
                  <a:cxn ang="0">
                    <a:pos x="250" y="312"/>
                  </a:cxn>
                  <a:cxn ang="0">
                    <a:pos x="270" y="325"/>
                  </a:cxn>
                  <a:cxn ang="0">
                    <a:pos x="285" y="340"/>
                  </a:cxn>
                  <a:cxn ang="0">
                    <a:pos x="297" y="358"/>
                  </a:cxn>
                  <a:cxn ang="0">
                    <a:pos x="306" y="378"/>
                  </a:cxn>
                  <a:cxn ang="0">
                    <a:pos x="310" y="398"/>
                  </a:cxn>
                  <a:cxn ang="0">
                    <a:pos x="310" y="421"/>
                  </a:cxn>
                  <a:cxn ang="0">
                    <a:pos x="307" y="441"/>
                  </a:cxn>
                  <a:cxn ang="0">
                    <a:pos x="300" y="461"/>
                  </a:cxn>
                  <a:cxn ang="0">
                    <a:pos x="288" y="480"/>
                  </a:cxn>
                  <a:cxn ang="0">
                    <a:pos x="306" y="471"/>
                  </a:cxn>
                  <a:cxn ang="0">
                    <a:pos x="323" y="461"/>
                  </a:cxn>
                  <a:cxn ang="0">
                    <a:pos x="337" y="450"/>
                  </a:cxn>
                  <a:cxn ang="0">
                    <a:pos x="350" y="440"/>
                  </a:cxn>
                  <a:cxn ang="0">
                    <a:pos x="359" y="431"/>
                  </a:cxn>
                  <a:cxn ang="0">
                    <a:pos x="367" y="423"/>
                  </a:cxn>
                  <a:cxn ang="0">
                    <a:pos x="372" y="417"/>
                  </a:cxn>
                  <a:cxn ang="0">
                    <a:pos x="375" y="414"/>
                  </a:cxn>
                  <a:cxn ang="0">
                    <a:pos x="379" y="410"/>
                  </a:cxn>
                  <a:cxn ang="0">
                    <a:pos x="388" y="397"/>
                  </a:cxn>
                  <a:cxn ang="0">
                    <a:pos x="403" y="379"/>
                  </a:cxn>
                  <a:cxn ang="0">
                    <a:pos x="421" y="357"/>
                  </a:cxn>
                  <a:cxn ang="0">
                    <a:pos x="441" y="334"/>
                  </a:cxn>
                  <a:cxn ang="0">
                    <a:pos x="462" y="309"/>
                  </a:cxn>
                  <a:cxn ang="0">
                    <a:pos x="480" y="286"/>
                  </a:cxn>
                  <a:cxn ang="0">
                    <a:pos x="497" y="265"/>
                  </a:cxn>
                  <a:cxn ang="0">
                    <a:pos x="174" y="0"/>
                  </a:cxn>
                  <a:cxn ang="0">
                    <a:pos x="51" y="151"/>
                  </a:cxn>
                  <a:cxn ang="0">
                    <a:pos x="44" y="160"/>
                  </a:cxn>
                  <a:cxn ang="0">
                    <a:pos x="31" y="181"/>
                  </a:cxn>
                  <a:cxn ang="0">
                    <a:pos x="16" y="212"/>
                  </a:cxn>
                  <a:cxn ang="0">
                    <a:pos x="4" y="251"/>
                  </a:cxn>
                  <a:cxn ang="0">
                    <a:pos x="0" y="296"/>
                  </a:cxn>
                  <a:cxn ang="0">
                    <a:pos x="8" y="345"/>
                  </a:cxn>
                  <a:cxn ang="0">
                    <a:pos x="34" y="395"/>
                  </a:cxn>
                  <a:cxn ang="0">
                    <a:pos x="82" y="445"/>
                  </a:cxn>
                </a:cxnLst>
                <a:rect l="0" t="0" r="r" b="b"/>
                <a:pathLst>
                  <a:path w="497" h="480">
                    <a:moveTo>
                      <a:pt x="82" y="445"/>
                    </a:moveTo>
                    <a:lnTo>
                      <a:pt x="84" y="448"/>
                    </a:lnTo>
                    <a:lnTo>
                      <a:pt x="88" y="450"/>
                    </a:lnTo>
                    <a:lnTo>
                      <a:pt x="92" y="453"/>
                    </a:lnTo>
                    <a:lnTo>
                      <a:pt x="95" y="456"/>
                    </a:lnTo>
                    <a:lnTo>
                      <a:pt x="87" y="427"/>
                    </a:lnTo>
                    <a:lnTo>
                      <a:pt x="87" y="397"/>
                    </a:lnTo>
                    <a:lnTo>
                      <a:pt x="95" y="369"/>
                    </a:lnTo>
                    <a:lnTo>
                      <a:pt x="112" y="341"/>
                    </a:lnTo>
                    <a:lnTo>
                      <a:pt x="127" y="326"/>
                    </a:lnTo>
                    <a:lnTo>
                      <a:pt x="147" y="313"/>
                    </a:lnTo>
                    <a:lnTo>
                      <a:pt x="166" y="305"/>
                    </a:lnTo>
                    <a:lnTo>
                      <a:pt x="187" y="300"/>
                    </a:lnTo>
                    <a:lnTo>
                      <a:pt x="209" y="300"/>
                    </a:lnTo>
                    <a:lnTo>
                      <a:pt x="231" y="304"/>
                    </a:lnTo>
                    <a:lnTo>
                      <a:pt x="250" y="312"/>
                    </a:lnTo>
                    <a:lnTo>
                      <a:pt x="270" y="325"/>
                    </a:lnTo>
                    <a:lnTo>
                      <a:pt x="285" y="340"/>
                    </a:lnTo>
                    <a:lnTo>
                      <a:pt x="297" y="358"/>
                    </a:lnTo>
                    <a:lnTo>
                      <a:pt x="306" y="378"/>
                    </a:lnTo>
                    <a:lnTo>
                      <a:pt x="310" y="398"/>
                    </a:lnTo>
                    <a:lnTo>
                      <a:pt x="310" y="421"/>
                    </a:lnTo>
                    <a:lnTo>
                      <a:pt x="307" y="441"/>
                    </a:lnTo>
                    <a:lnTo>
                      <a:pt x="300" y="461"/>
                    </a:lnTo>
                    <a:lnTo>
                      <a:pt x="288" y="480"/>
                    </a:lnTo>
                    <a:lnTo>
                      <a:pt x="306" y="471"/>
                    </a:lnTo>
                    <a:lnTo>
                      <a:pt x="323" y="461"/>
                    </a:lnTo>
                    <a:lnTo>
                      <a:pt x="337" y="450"/>
                    </a:lnTo>
                    <a:lnTo>
                      <a:pt x="350" y="440"/>
                    </a:lnTo>
                    <a:lnTo>
                      <a:pt x="359" y="431"/>
                    </a:lnTo>
                    <a:lnTo>
                      <a:pt x="367" y="423"/>
                    </a:lnTo>
                    <a:lnTo>
                      <a:pt x="372" y="417"/>
                    </a:lnTo>
                    <a:lnTo>
                      <a:pt x="375" y="414"/>
                    </a:lnTo>
                    <a:lnTo>
                      <a:pt x="379" y="410"/>
                    </a:lnTo>
                    <a:lnTo>
                      <a:pt x="388" y="397"/>
                    </a:lnTo>
                    <a:lnTo>
                      <a:pt x="403" y="379"/>
                    </a:lnTo>
                    <a:lnTo>
                      <a:pt x="421" y="357"/>
                    </a:lnTo>
                    <a:lnTo>
                      <a:pt x="441" y="334"/>
                    </a:lnTo>
                    <a:lnTo>
                      <a:pt x="462" y="309"/>
                    </a:lnTo>
                    <a:lnTo>
                      <a:pt x="480" y="286"/>
                    </a:lnTo>
                    <a:lnTo>
                      <a:pt x="497" y="265"/>
                    </a:lnTo>
                    <a:lnTo>
                      <a:pt x="174" y="0"/>
                    </a:lnTo>
                    <a:lnTo>
                      <a:pt x="51" y="151"/>
                    </a:lnTo>
                    <a:lnTo>
                      <a:pt x="44" y="160"/>
                    </a:lnTo>
                    <a:lnTo>
                      <a:pt x="31" y="181"/>
                    </a:lnTo>
                    <a:lnTo>
                      <a:pt x="16" y="212"/>
                    </a:lnTo>
                    <a:lnTo>
                      <a:pt x="4" y="251"/>
                    </a:lnTo>
                    <a:lnTo>
                      <a:pt x="0" y="296"/>
                    </a:lnTo>
                    <a:lnTo>
                      <a:pt x="8" y="345"/>
                    </a:lnTo>
                    <a:lnTo>
                      <a:pt x="34" y="395"/>
                    </a:lnTo>
                    <a:lnTo>
                      <a:pt x="82" y="44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8"/>
              <p:cNvSpPr>
                <a:spLocks/>
              </p:cNvSpPr>
              <p:nvPr/>
            </p:nvSpPr>
            <p:spPr bwMode="auto">
              <a:xfrm>
                <a:off x="3348" y="2143"/>
                <a:ext cx="76" cy="75"/>
              </a:xfrm>
              <a:custGeom>
                <a:avLst/>
                <a:gdLst/>
                <a:ahLst/>
                <a:cxnLst>
                  <a:cxn ang="0">
                    <a:pos x="76" y="34"/>
                  </a:cxn>
                  <a:cxn ang="0">
                    <a:pos x="69" y="44"/>
                  </a:cxn>
                  <a:cxn ang="0">
                    <a:pos x="59" y="54"/>
                  </a:cxn>
                  <a:cxn ang="0">
                    <a:pos x="50" y="65"/>
                  </a:cxn>
                  <a:cxn ang="0">
                    <a:pos x="43" y="75"/>
                  </a:cxn>
                  <a:cxn ang="0">
                    <a:pos x="37" y="71"/>
                  </a:cxn>
                  <a:cxn ang="0">
                    <a:pos x="32" y="67"/>
                  </a:cxn>
                  <a:cxn ang="0">
                    <a:pos x="27" y="63"/>
                  </a:cxn>
                  <a:cxn ang="0">
                    <a:pos x="22" y="58"/>
                  </a:cxn>
                  <a:cxn ang="0">
                    <a:pos x="15" y="53"/>
                  </a:cxn>
                  <a:cxn ang="0">
                    <a:pos x="10" y="49"/>
                  </a:cxn>
                  <a:cxn ang="0">
                    <a:pos x="5" y="45"/>
                  </a:cxn>
                  <a:cxn ang="0">
                    <a:pos x="0" y="41"/>
                  </a:cxn>
                  <a:cxn ang="0">
                    <a:pos x="8" y="31"/>
                  </a:cxn>
                  <a:cxn ang="0">
                    <a:pos x="18" y="21"/>
                  </a:cxn>
                  <a:cxn ang="0">
                    <a:pos x="27" y="10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45" y="8"/>
                  </a:cxn>
                  <a:cxn ang="0">
                    <a:pos x="50" y="12"/>
                  </a:cxn>
                  <a:cxn ang="0">
                    <a:pos x="56" y="17"/>
                  </a:cxn>
                  <a:cxn ang="0">
                    <a:pos x="61" y="22"/>
                  </a:cxn>
                  <a:cxn ang="0">
                    <a:pos x="66" y="26"/>
                  </a:cxn>
                  <a:cxn ang="0">
                    <a:pos x="71" y="30"/>
                  </a:cxn>
                  <a:cxn ang="0">
                    <a:pos x="76" y="34"/>
                  </a:cxn>
                </a:cxnLst>
                <a:rect l="0" t="0" r="r" b="b"/>
                <a:pathLst>
                  <a:path w="76" h="75">
                    <a:moveTo>
                      <a:pt x="76" y="34"/>
                    </a:moveTo>
                    <a:lnTo>
                      <a:pt x="69" y="44"/>
                    </a:lnTo>
                    <a:lnTo>
                      <a:pt x="59" y="54"/>
                    </a:lnTo>
                    <a:lnTo>
                      <a:pt x="50" y="65"/>
                    </a:lnTo>
                    <a:lnTo>
                      <a:pt x="43" y="75"/>
                    </a:lnTo>
                    <a:lnTo>
                      <a:pt x="37" y="71"/>
                    </a:lnTo>
                    <a:lnTo>
                      <a:pt x="32" y="67"/>
                    </a:lnTo>
                    <a:lnTo>
                      <a:pt x="27" y="63"/>
                    </a:lnTo>
                    <a:lnTo>
                      <a:pt x="22" y="58"/>
                    </a:lnTo>
                    <a:lnTo>
                      <a:pt x="15" y="53"/>
                    </a:lnTo>
                    <a:lnTo>
                      <a:pt x="10" y="49"/>
                    </a:lnTo>
                    <a:lnTo>
                      <a:pt x="5" y="45"/>
                    </a:lnTo>
                    <a:lnTo>
                      <a:pt x="0" y="41"/>
                    </a:lnTo>
                    <a:lnTo>
                      <a:pt x="8" y="31"/>
                    </a:lnTo>
                    <a:lnTo>
                      <a:pt x="18" y="21"/>
                    </a:lnTo>
                    <a:lnTo>
                      <a:pt x="27" y="10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45" y="8"/>
                    </a:lnTo>
                    <a:lnTo>
                      <a:pt x="50" y="12"/>
                    </a:lnTo>
                    <a:lnTo>
                      <a:pt x="56" y="17"/>
                    </a:lnTo>
                    <a:lnTo>
                      <a:pt x="61" y="22"/>
                    </a:lnTo>
                    <a:lnTo>
                      <a:pt x="66" y="26"/>
                    </a:lnTo>
                    <a:lnTo>
                      <a:pt x="71" y="30"/>
                    </a:lnTo>
                    <a:lnTo>
                      <a:pt x="76" y="3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9"/>
              <p:cNvSpPr>
                <a:spLocks noEditPoints="1"/>
              </p:cNvSpPr>
              <p:nvPr/>
            </p:nvSpPr>
            <p:spPr bwMode="auto">
              <a:xfrm>
                <a:off x="2782" y="2051"/>
                <a:ext cx="959" cy="970"/>
              </a:xfrm>
              <a:custGeom>
                <a:avLst/>
                <a:gdLst/>
                <a:ahLst/>
                <a:cxnLst>
                  <a:cxn ang="0">
                    <a:pos x="922" y="91"/>
                  </a:cxn>
                  <a:cxn ang="0">
                    <a:pos x="829" y="14"/>
                  </a:cxn>
                  <a:cxn ang="0">
                    <a:pos x="730" y="2"/>
                  </a:cxn>
                  <a:cxn ang="0">
                    <a:pos x="631" y="53"/>
                  </a:cxn>
                  <a:cxn ang="0">
                    <a:pos x="588" y="63"/>
                  </a:cxn>
                  <a:cxn ang="0">
                    <a:pos x="386" y="93"/>
                  </a:cxn>
                  <a:cxn ang="0">
                    <a:pos x="256" y="154"/>
                  </a:cxn>
                  <a:cxn ang="0">
                    <a:pos x="64" y="380"/>
                  </a:cxn>
                  <a:cxn ang="0">
                    <a:pos x="11" y="622"/>
                  </a:cxn>
                  <a:cxn ang="0">
                    <a:pos x="243" y="810"/>
                  </a:cxn>
                  <a:cxn ang="0">
                    <a:pos x="405" y="766"/>
                  </a:cxn>
                  <a:cxn ang="0">
                    <a:pos x="469" y="710"/>
                  </a:cxn>
                  <a:cxn ang="0">
                    <a:pos x="684" y="363"/>
                  </a:cxn>
                  <a:cxn ang="0">
                    <a:pos x="675" y="122"/>
                  </a:cxn>
                  <a:cxn ang="0">
                    <a:pos x="733" y="66"/>
                  </a:cxn>
                  <a:cxn ang="0">
                    <a:pos x="855" y="106"/>
                  </a:cxn>
                  <a:cxn ang="0">
                    <a:pos x="881" y="281"/>
                  </a:cxn>
                  <a:cxn ang="0">
                    <a:pos x="821" y="382"/>
                  </a:cxn>
                  <a:cxn ang="0">
                    <a:pos x="718" y="596"/>
                  </a:cxn>
                  <a:cxn ang="0">
                    <a:pos x="742" y="848"/>
                  </a:cxn>
                  <a:cxn ang="0">
                    <a:pos x="893" y="913"/>
                  </a:cxn>
                  <a:cxn ang="0">
                    <a:pos x="775" y="754"/>
                  </a:cxn>
                  <a:cxn ang="0">
                    <a:pos x="811" y="529"/>
                  </a:cxn>
                  <a:cxn ang="0">
                    <a:pos x="902" y="371"/>
                  </a:cxn>
                  <a:cxn ang="0">
                    <a:pos x="935" y="314"/>
                  </a:cxn>
                  <a:cxn ang="0">
                    <a:pos x="959" y="211"/>
                  </a:cxn>
                  <a:cxn ang="0">
                    <a:pos x="287" y="175"/>
                  </a:cxn>
                  <a:cxn ang="0">
                    <a:pos x="387" y="128"/>
                  </a:cxn>
                  <a:cxn ang="0">
                    <a:pos x="528" y="158"/>
                  </a:cxn>
                  <a:cxn ang="0">
                    <a:pos x="413" y="716"/>
                  </a:cxn>
                  <a:cxn ang="0">
                    <a:pos x="299" y="773"/>
                  </a:cxn>
                  <a:cxn ang="0">
                    <a:pos x="124" y="719"/>
                  </a:cxn>
                  <a:cxn ang="0">
                    <a:pos x="70" y="435"/>
                  </a:cxn>
                  <a:cxn ang="0">
                    <a:pos x="546" y="557"/>
                  </a:cxn>
                  <a:cxn ang="0">
                    <a:pos x="441" y="687"/>
                  </a:cxn>
                  <a:cxn ang="0">
                    <a:pos x="648" y="321"/>
                  </a:cxn>
                  <a:cxn ang="0">
                    <a:pos x="609" y="167"/>
                  </a:cxn>
                  <a:cxn ang="0">
                    <a:pos x="576" y="141"/>
                  </a:cxn>
                  <a:cxn ang="0">
                    <a:pos x="601" y="92"/>
                  </a:cxn>
                  <a:cxn ang="0">
                    <a:pos x="632" y="118"/>
                  </a:cxn>
                  <a:cxn ang="0">
                    <a:pos x="609" y="167"/>
                  </a:cxn>
                  <a:cxn ang="0">
                    <a:pos x="856" y="411"/>
                  </a:cxn>
                  <a:cxn ang="0">
                    <a:pos x="753" y="653"/>
                  </a:cxn>
                  <a:cxn ang="0">
                    <a:pos x="794" y="843"/>
                  </a:cxn>
                  <a:cxn ang="0">
                    <a:pos x="864" y="939"/>
                  </a:cxn>
                  <a:cxn ang="0">
                    <a:pos x="738" y="796"/>
                  </a:cxn>
                  <a:cxn ang="0">
                    <a:pos x="750" y="557"/>
                  </a:cxn>
                  <a:cxn ang="0">
                    <a:pos x="856" y="358"/>
                  </a:cxn>
                  <a:cxn ang="0">
                    <a:pos x="911" y="240"/>
                  </a:cxn>
                  <a:cxn ang="0">
                    <a:pos x="885" y="115"/>
                  </a:cxn>
                  <a:cxn ang="0">
                    <a:pos x="778" y="46"/>
                  </a:cxn>
                  <a:cxn ang="0">
                    <a:pos x="629" y="80"/>
                  </a:cxn>
                  <a:cxn ang="0">
                    <a:pos x="719" y="23"/>
                  </a:cxn>
                  <a:cxn ang="0">
                    <a:pos x="808" y="26"/>
                  </a:cxn>
                  <a:cxn ang="0">
                    <a:pos x="893" y="81"/>
                  </a:cxn>
                  <a:cxn ang="0">
                    <a:pos x="941" y="211"/>
                  </a:cxn>
                  <a:cxn ang="0">
                    <a:pos x="919" y="307"/>
                  </a:cxn>
                </a:cxnLst>
                <a:rect l="0" t="0" r="r" b="b"/>
                <a:pathLst>
                  <a:path w="959" h="970">
                    <a:moveTo>
                      <a:pt x="959" y="211"/>
                    </a:moveTo>
                    <a:lnTo>
                      <a:pt x="957" y="185"/>
                    </a:lnTo>
                    <a:lnTo>
                      <a:pt x="952" y="159"/>
                    </a:lnTo>
                    <a:lnTo>
                      <a:pt x="944" y="135"/>
                    </a:lnTo>
                    <a:lnTo>
                      <a:pt x="934" y="111"/>
                    </a:lnTo>
                    <a:lnTo>
                      <a:pt x="922" y="91"/>
                    </a:lnTo>
                    <a:lnTo>
                      <a:pt x="907" y="70"/>
                    </a:lnTo>
                    <a:lnTo>
                      <a:pt x="890" y="53"/>
                    </a:lnTo>
                    <a:lnTo>
                      <a:pt x="871" y="37"/>
                    </a:lnTo>
                    <a:lnTo>
                      <a:pt x="858" y="28"/>
                    </a:lnTo>
                    <a:lnTo>
                      <a:pt x="843" y="21"/>
                    </a:lnTo>
                    <a:lnTo>
                      <a:pt x="829" y="14"/>
                    </a:lnTo>
                    <a:lnTo>
                      <a:pt x="813" y="8"/>
                    </a:lnTo>
                    <a:lnTo>
                      <a:pt x="798" y="4"/>
                    </a:lnTo>
                    <a:lnTo>
                      <a:pt x="781" y="1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30" y="2"/>
                    </a:lnTo>
                    <a:lnTo>
                      <a:pt x="714" y="5"/>
                    </a:lnTo>
                    <a:lnTo>
                      <a:pt x="697" y="11"/>
                    </a:lnTo>
                    <a:lnTo>
                      <a:pt x="680" y="18"/>
                    </a:lnTo>
                    <a:lnTo>
                      <a:pt x="663" y="27"/>
                    </a:lnTo>
                    <a:lnTo>
                      <a:pt x="646" y="39"/>
                    </a:lnTo>
                    <a:lnTo>
                      <a:pt x="631" y="53"/>
                    </a:lnTo>
                    <a:lnTo>
                      <a:pt x="615" y="69"/>
                    </a:lnTo>
                    <a:lnTo>
                      <a:pt x="607" y="62"/>
                    </a:lnTo>
                    <a:lnTo>
                      <a:pt x="602" y="59"/>
                    </a:lnTo>
                    <a:lnTo>
                      <a:pt x="597" y="58"/>
                    </a:lnTo>
                    <a:lnTo>
                      <a:pt x="592" y="61"/>
                    </a:lnTo>
                    <a:lnTo>
                      <a:pt x="588" y="63"/>
                    </a:lnTo>
                    <a:lnTo>
                      <a:pt x="540" y="123"/>
                    </a:lnTo>
                    <a:lnTo>
                      <a:pt x="506" y="107"/>
                    </a:lnTo>
                    <a:lnTo>
                      <a:pt x="474" y="97"/>
                    </a:lnTo>
                    <a:lnTo>
                      <a:pt x="443" y="91"/>
                    </a:lnTo>
                    <a:lnTo>
                      <a:pt x="414" y="91"/>
                    </a:lnTo>
                    <a:lnTo>
                      <a:pt x="386" y="93"/>
                    </a:lnTo>
                    <a:lnTo>
                      <a:pt x="358" y="100"/>
                    </a:lnTo>
                    <a:lnTo>
                      <a:pt x="334" y="107"/>
                    </a:lnTo>
                    <a:lnTo>
                      <a:pt x="312" y="118"/>
                    </a:lnTo>
                    <a:lnTo>
                      <a:pt x="291" y="129"/>
                    </a:lnTo>
                    <a:lnTo>
                      <a:pt x="273" y="142"/>
                    </a:lnTo>
                    <a:lnTo>
                      <a:pt x="256" y="154"/>
                    </a:lnTo>
                    <a:lnTo>
                      <a:pt x="243" y="166"/>
                    </a:lnTo>
                    <a:lnTo>
                      <a:pt x="231" y="176"/>
                    </a:lnTo>
                    <a:lnTo>
                      <a:pt x="223" y="184"/>
                    </a:lnTo>
                    <a:lnTo>
                      <a:pt x="218" y="189"/>
                    </a:lnTo>
                    <a:lnTo>
                      <a:pt x="217" y="192"/>
                    </a:lnTo>
                    <a:lnTo>
                      <a:pt x="64" y="380"/>
                    </a:lnTo>
                    <a:lnTo>
                      <a:pt x="56" y="390"/>
                    </a:lnTo>
                    <a:lnTo>
                      <a:pt x="41" y="415"/>
                    </a:lnTo>
                    <a:lnTo>
                      <a:pt x="21" y="455"/>
                    </a:lnTo>
                    <a:lnTo>
                      <a:pt x="7" y="503"/>
                    </a:lnTo>
                    <a:lnTo>
                      <a:pt x="0" y="560"/>
                    </a:lnTo>
                    <a:lnTo>
                      <a:pt x="11" y="622"/>
                    </a:lnTo>
                    <a:lnTo>
                      <a:pt x="42" y="686"/>
                    </a:lnTo>
                    <a:lnTo>
                      <a:pt x="102" y="748"/>
                    </a:lnTo>
                    <a:lnTo>
                      <a:pt x="139" y="774"/>
                    </a:lnTo>
                    <a:lnTo>
                      <a:pt x="174" y="793"/>
                    </a:lnTo>
                    <a:lnTo>
                      <a:pt x="209" y="805"/>
                    </a:lnTo>
                    <a:lnTo>
                      <a:pt x="243" y="810"/>
                    </a:lnTo>
                    <a:lnTo>
                      <a:pt x="275" y="812"/>
                    </a:lnTo>
                    <a:lnTo>
                      <a:pt x="305" y="808"/>
                    </a:lnTo>
                    <a:lnTo>
                      <a:pt x="334" y="800"/>
                    </a:lnTo>
                    <a:lnTo>
                      <a:pt x="360" y="791"/>
                    </a:lnTo>
                    <a:lnTo>
                      <a:pt x="383" y="779"/>
                    </a:lnTo>
                    <a:lnTo>
                      <a:pt x="405" y="766"/>
                    </a:lnTo>
                    <a:lnTo>
                      <a:pt x="423" y="752"/>
                    </a:lnTo>
                    <a:lnTo>
                      <a:pt x="439" y="740"/>
                    </a:lnTo>
                    <a:lnTo>
                      <a:pt x="452" y="729"/>
                    </a:lnTo>
                    <a:lnTo>
                      <a:pt x="461" y="719"/>
                    </a:lnTo>
                    <a:lnTo>
                      <a:pt x="466" y="713"/>
                    </a:lnTo>
                    <a:lnTo>
                      <a:pt x="469" y="710"/>
                    </a:lnTo>
                    <a:lnTo>
                      <a:pt x="622" y="521"/>
                    </a:lnTo>
                    <a:lnTo>
                      <a:pt x="628" y="513"/>
                    </a:lnTo>
                    <a:lnTo>
                      <a:pt x="642" y="491"/>
                    </a:lnTo>
                    <a:lnTo>
                      <a:pt x="659" y="458"/>
                    </a:lnTo>
                    <a:lnTo>
                      <a:pt x="676" y="413"/>
                    </a:lnTo>
                    <a:lnTo>
                      <a:pt x="684" y="363"/>
                    </a:lnTo>
                    <a:lnTo>
                      <a:pt x="683" y="308"/>
                    </a:lnTo>
                    <a:lnTo>
                      <a:pt x="663" y="250"/>
                    </a:lnTo>
                    <a:lnTo>
                      <a:pt x="624" y="192"/>
                    </a:lnTo>
                    <a:lnTo>
                      <a:pt x="672" y="132"/>
                    </a:lnTo>
                    <a:lnTo>
                      <a:pt x="675" y="128"/>
                    </a:lnTo>
                    <a:lnTo>
                      <a:pt x="675" y="122"/>
                    </a:lnTo>
                    <a:lnTo>
                      <a:pt x="673" y="116"/>
                    </a:lnTo>
                    <a:lnTo>
                      <a:pt x="670" y="113"/>
                    </a:lnTo>
                    <a:lnTo>
                      <a:pt x="664" y="109"/>
                    </a:lnTo>
                    <a:lnTo>
                      <a:pt x="686" y="88"/>
                    </a:lnTo>
                    <a:lnTo>
                      <a:pt x="710" y="74"/>
                    </a:lnTo>
                    <a:lnTo>
                      <a:pt x="733" y="66"/>
                    </a:lnTo>
                    <a:lnTo>
                      <a:pt x="755" y="63"/>
                    </a:lnTo>
                    <a:lnTo>
                      <a:pt x="777" y="65"/>
                    </a:lnTo>
                    <a:lnTo>
                      <a:pt x="798" y="69"/>
                    </a:lnTo>
                    <a:lnTo>
                      <a:pt x="817" y="78"/>
                    </a:lnTo>
                    <a:lnTo>
                      <a:pt x="834" y="88"/>
                    </a:lnTo>
                    <a:lnTo>
                      <a:pt x="855" y="106"/>
                    </a:lnTo>
                    <a:lnTo>
                      <a:pt x="872" y="129"/>
                    </a:lnTo>
                    <a:lnTo>
                      <a:pt x="885" y="155"/>
                    </a:lnTo>
                    <a:lnTo>
                      <a:pt x="894" y="184"/>
                    </a:lnTo>
                    <a:lnTo>
                      <a:pt x="895" y="215"/>
                    </a:lnTo>
                    <a:lnTo>
                      <a:pt x="891" y="247"/>
                    </a:lnTo>
                    <a:lnTo>
                      <a:pt x="881" y="281"/>
                    </a:lnTo>
                    <a:lnTo>
                      <a:pt x="863" y="315"/>
                    </a:lnTo>
                    <a:lnTo>
                      <a:pt x="859" y="321"/>
                    </a:lnTo>
                    <a:lnTo>
                      <a:pt x="851" y="334"/>
                    </a:lnTo>
                    <a:lnTo>
                      <a:pt x="842" y="349"/>
                    </a:lnTo>
                    <a:lnTo>
                      <a:pt x="838" y="355"/>
                    </a:lnTo>
                    <a:lnTo>
                      <a:pt x="821" y="382"/>
                    </a:lnTo>
                    <a:lnTo>
                      <a:pt x="802" y="412"/>
                    </a:lnTo>
                    <a:lnTo>
                      <a:pt x="784" y="445"/>
                    </a:lnTo>
                    <a:lnTo>
                      <a:pt x="764" y="480"/>
                    </a:lnTo>
                    <a:lnTo>
                      <a:pt x="747" y="517"/>
                    </a:lnTo>
                    <a:lnTo>
                      <a:pt x="732" y="556"/>
                    </a:lnTo>
                    <a:lnTo>
                      <a:pt x="718" y="596"/>
                    </a:lnTo>
                    <a:lnTo>
                      <a:pt x="708" y="638"/>
                    </a:lnTo>
                    <a:lnTo>
                      <a:pt x="703" y="679"/>
                    </a:lnTo>
                    <a:lnTo>
                      <a:pt x="703" y="722"/>
                    </a:lnTo>
                    <a:lnTo>
                      <a:pt x="710" y="764"/>
                    </a:lnTo>
                    <a:lnTo>
                      <a:pt x="721" y="806"/>
                    </a:lnTo>
                    <a:lnTo>
                      <a:pt x="742" y="848"/>
                    </a:lnTo>
                    <a:lnTo>
                      <a:pt x="771" y="888"/>
                    </a:lnTo>
                    <a:lnTo>
                      <a:pt x="808" y="927"/>
                    </a:lnTo>
                    <a:lnTo>
                      <a:pt x="856" y="965"/>
                    </a:lnTo>
                    <a:lnTo>
                      <a:pt x="864" y="970"/>
                    </a:lnTo>
                    <a:lnTo>
                      <a:pt x="900" y="918"/>
                    </a:lnTo>
                    <a:lnTo>
                      <a:pt x="893" y="913"/>
                    </a:lnTo>
                    <a:lnTo>
                      <a:pt x="860" y="888"/>
                    </a:lnTo>
                    <a:lnTo>
                      <a:pt x="834" y="863"/>
                    </a:lnTo>
                    <a:lnTo>
                      <a:pt x="812" y="836"/>
                    </a:lnTo>
                    <a:lnTo>
                      <a:pt x="795" y="810"/>
                    </a:lnTo>
                    <a:lnTo>
                      <a:pt x="782" y="783"/>
                    </a:lnTo>
                    <a:lnTo>
                      <a:pt x="775" y="754"/>
                    </a:lnTo>
                    <a:lnTo>
                      <a:pt x="769" y="726"/>
                    </a:lnTo>
                    <a:lnTo>
                      <a:pt x="768" y="697"/>
                    </a:lnTo>
                    <a:lnTo>
                      <a:pt x="772" y="655"/>
                    </a:lnTo>
                    <a:lnTo>
                      <a:pt x="781" y="612"/>
                    </a:lnTo>
                    <a:lnTo>
                      <a:pt x="794" y="569"/>
                    </a:lnTo>
                    <a:lnTo>
                      <a:pt x="811" y="529"/>
                    </a:lnTo>
                    <a:lnTo>
                      <a:pt x="830" y="490"/>
                    </a:lnTo>
                    <a:lnTo>
                      <a:pt x="851" y="454"/>
                    </a:lnTo>
                    <a:lnTo>
                      <a:pt x="872" y="420"/>
                    </a:lnTo>
                    <a:lnTo>
                      <a:pt x="891" y="389"/>
                    </a:lnTo>
                    <a:lnTo>
                      <a:pt x="895" y="384"/>
                    </a:lnTo>
                    <a:lnTo>
                      <a:pt x="902" y="371"/>
                    </a:lnTo>
                    <a:lnTo>
                      <a:pt x="911" y="358"/>
                    </a:lnTo>
                    <a:lnTo>
                      <a:pt x="916" y="349"/>
                    </a:lnTo>
                    <a:lnTo>
                      <a:pt x="916" y="349"/>
                    </a:lnTo>
                    <a:lnTo>
                      <a:pt x="916" y="347"/>
                    </a:lnTo>
                    <a:lnTo>
                      <a:pt x="926" y="330"/>
                    </a:lnTo>
                    <a:lnTo>
                      <a:pt x="935" y="314"/>
                    </a:lnTo>
                    <a:lnTo>
                      <a:pt x="943" y="295"/>
                    </a:lnTo>
                    <a:lnTo>
                      <a:pt x="948" y="279"/>
                    </a:lnTo>
                    <a:lnTo>
                      <a:pt x="954" y="262"/>
                    </a:lnTo>
                    <a:lnTo>
                      <a:pt x="956" y="245"/>
                    </a:lnTo>
                    <a:lnTo>
                      <a:pt x="959" y="228"/>
                    </a:lnTo>
                    <a:lnTo>
                      <a:pt x="959" y="211"/>
                    </a:lnTo>
                    <a:close/>
                    <a:moveTo>
                      <a:pt x="554" y="176"/>
                    </a:moveTo>
                    <a:lnTo>
                      <a:pt x="424" y="337"/>
                    </a:lnTo>
                    <a:lnTo>
                      <a:pt x="257" y="201"/>
                    </a:lnTo>
                    <a:lnTo>
                      <a:pt x="265" y="193"/>
                    </a:lnTo>
                    <a:lnTo>
                      <a:pt x="275" y="184"/>
                    </a:lnTo>
                    <a:lnTo>
                      <a:pt x="287" y="175"/>
                    </a:lnTo>
                    <a:lnTo>
                      <a:pt x="300" y="166"/>
                    </a:lnTo>
                    <a:lnTo>
                      <a:pt x="314" y="157"/>
                    </a:lnTo>
                    <a:lnTo>
                      <a:pt x="330" y="148"/>
                    </a:lnTo>
                    <a:lnTo>
                      <a:pt x="348" y="140"/>
                    </a:lnTo>
                    <a:lnTo>
                      <a:pt x="367" y="133"/>
                    </a:lnTo>
                    <a:lnTo>
                      <a:pt x="387" y="128"/>
                    </a:lnTo>
                    <a:lnTo>
                      <a:pt x="408" y="126"/>
                    </a:lnTo>
                    <a:lnTo>
                      <a:pt x="430" y="126"/>
                    </a:lnTo>
                    <a:lnTo>
                      <a:pt x="453" y="128"/>
                    </a:lnTo>
                    <a:lnTo>
                      <a:pt x="478" y="135"/>
                    </a:lnTo>
                    <a:lnTo>
                      <a:pt x="502" y="145"/>
                    </a:lnTo>
                    <a:lnTo>
                      <a:pt x="528" y="158"/>
                    </a:lnTo>
                    <a:lnTo>
                      <a:pt x="554" y="176"/>
                    </a:lnTo>
                    <a:close/>
                    <a:moveTo>
                      <a:pt x="441" y="687"/>
                    </a:moveTo>
                    <a:lnTo>
                      <a:pt x="439" y="690"/>
                    </a:lnTo>
                    <a:lnTo>
                      <a:pt x="432" y="696"/>
                    </a:lnTo>
                    <a:lnTo>
                      <a:pt x="424" y="705"/>
                    </a:lnTo>
                    <a:lnTo>
                      <a:pt x="413" y="716"/>
                    </a:lnTo>
                    <a:lnTo>
                      <a:pt x="400" y="726"/>
                    </a:lnTo>
                    <a:lnTo>
                      <a:pt x="383" y="738"/>
                    </a:lnTo>
                    <a:lnTo>
                      <a:pt x="365" y="749"/>
                    </a:lnTo>
                    <a:lnTo>
                      <a:pt x="345" y="758"/>
                    </a:lnTo>
                    <a:lnTo>
                      <a:pt x="322" y="767"/>
                    </a:lnTo>
                    <a:lnTo>
                      <a:pt x="299" y="773"/>
                    </a:lnTo>
                    <a:lnTo>
                      <a:pt x="273" y="775"/>
                    </a:lnTo>
                    <a:lnTo>
                      <a:pt x="246" y="774"/>
                    </a:lnTo>
                    <a:lnTo>
                      <a:pt x="217" y="769"/>
                    </a:lnTo>
                    <a:lnTo>
                      <a:pt x="187" y="758"/>
                    </a:lnTo>
                    <a:lnTo>
                      <a:pt x="156" y="743"/>
                    </a:lnTo>
                    <a:lnTo>
                      <a:pt x="124" y="719"/>
                    </a:lnTo>
                    <a:lnTo>
                      <a:pt x="73" y="666"/>
                    </a:lnTo>
                    <a:lnTo>
                      <a:pt x="46" y="612"/>
                    </a:lnTo>
                    <a:lnTo>
                      <a:pt x="37" y="560"/>
                    </a:lnTo>
                    <a:lnTo>
                      <a:pt x="42" y="511"/>
                    </a:lnTo>
                    <a:lnTo>
                      <a:pt x="54" y="469"/>
                    </a:lnTo>
                    <a:lnTo>
                      <a:pt x="70" y="435"/>
                    </a:lnTo>
                    <a:lnTo>
                      <a:pt x="85" y="412"/>
                    </a:lnTo>
                    <a:lnTo>
                      <a:pt x="91" y="403"/>
                    </a:lnTo>
                    <a:lnTo>
                      <a:pt x="234" y="228"/>
                    </a:lnTo>
                    <a:lnTo>
                      <a:pt x="583" y="512"/>
                    </a:lnTo>
                    <a:lnTo>
                      <a:pt x="567" y="533"/>
                    </a:lnTo>
                    <a:lnTo>
                      <a:pt x="546" y="557"/>
                    </a:lnTo>
                    <a:lnTo>
                      <a:pt x="523" y="587"/>
                    </a:lnTo>
                    <a:lnTo>
                      <a:pt x="498" y="616"/>
                    </a:lnTo>
                    <a:lnTo>
                      <a:pt x="476" y="643"/>
                    </a:lnTo>
                    <a:lnTo>
                      <a:pt x="458" y="666"/>
                    </a:lnTo>
                    <a:lnTo>
                      <a:pt x="447" y="682"/>
                    </a:lnTo>
                    <a:lnTo>
                      <a:pt x="441" y="687"/>
                    </a:lnTo>
                    <a:close/>
                    <a:moveTo>
                      <a:pt x="605" y="483"/>
                    </a:moveTo>
                    <a:lnTo>
                      <a:pt x="437" y="349"/>
                    </a:lnTo>
                    <a:lnTo>
                      <a:pt x="568" y="188"/>
                    </a:lnTo>
                    <a:lnTo>
                      <a:pt x="610" y="232"/>
                    </a:lnTo>
                    <a:lnTo>
                      <a:pt x="636" y="277"/>
                    </a:lnTo>
                    <a:lnTo>
                      <a:pt x="648" y="321"/>
                    </a:lnTo>
                    <a:lnTo>
                      <a:pt x="649" y="363"/>
                    </a:lnTo>
                    <a:lnTo>
                      <a:pt x="642" y="402"/>
                    </a:lnTo>
                    <a:lnTo>
                      <a:pt x="631" y="435"/>
                    </a:lnTo>
                    <a:lnTo>
                      <a:pt x="618" y="463"/>
                    </a:lnTo>
                    <a:lnTo>
                      <a:pt x="605" y="483"/>
                    </a:lnTo>
                    <a:close/>
                    <a:moveTo>
                      <a:pt x="609" y="167"/>
                    </a:moveTo>
                    <a:lnTo>
                      <a:pt x="603" y="163"/>
                    </a:lnTo>
                    <a:lnTo>
                      <a:pt x="598" y="159"/>
                    </a:lnTo>
                    <a:lnTo>
                      <a:pt x="593" y="155"/>
                    </a:lnTo>
                    <a:lnTo>
                      <a:pt x="588" y="150"/>
                    </a:lnTo>
                    <a:lnTo>
                      <a:pt x="581" y="145"/>
                    </a:lnTo>
                    <a:lnTo>
                      <a:pt x="576" y="141"/>
                    </a:lnTo>
                    <a:lnTo>
                      <a:pt x="571" y="137"/>
                    </a:lnTo>
                    <a:lnTo>
                      <a:pt x="566" y="133"/>
                    </a:lnTo>
                    <a:lnTo>
                      <a:pt x="574" y="123"/>
                    </a:lnTo>
                    <a:lnTo>
                      <a:pt x="584" y="113"/>
                    </a:lnTo>
                    <a:lnTo>
                      <a:pt x="593" y="102"/>
                    </a:lnTo>
                    <a:lnTo>
                      <a:pt x="601" y="92"/>
                    </a:lnTo>
                    <a:lnTo>
                      <a:pt x="606" y="96"/>
                    </a:lnTo>
                    <a:lnTo>
                      <a:pt x="611" y="100"/>
                    </a:lnTo>
                    <a:lnTo>
                      <a:pt x="616" y="104"/>
                    </a:lnTo>
                    <a:lnTo>
                      <a:pt x="622" y="109"/>
                    </a:lnTo>
                    <a:lnTo>
                      <a:pt x="627" y="114"/>
                    </a:lnTo>
                    <a:lnTo>
                      <a:pt x="632" y="118"/>
                    </a:lnTo>
                    <a:lnTo>
                      <a:pt x="637" y="122"/>
                    </a:lnTo>
                    <a:lnTo>
                      <a:pt x="642" y="126"/>
                    </a:lnTo>
                    <a:lnTo>
                      <a:pt x="635" y="136"/>
                    </a:lnTo>
                    <a:lnTo>
                      <a:pt x="625" y="146"/>
                    </a:lnTo>
                    <a:lnTo>
                      <a:pt x="616" y="157"/>
                    </a:lnTo>
                    <a:lnTo>
                      <a:pt x="609" y="167"/>
                    </a:lnTo>
                    <a:close/>
                    <a:moveTo>
                      <a:pt x="900" y="340"/>
                    </a:moveTo>
                    <a:lnTo>
                      <a:pt x="896" y="346"/>
                    </a:lnTo>
                    <a:lnTo>
                      <a:pt x="887" y="359"/>
                    </a:lnTo>
                    <a:lnTo>
                      <a:pt x="880" y="372"/>
                    </a:lnTo>
                    <a:lnTo>
                      <a:pt x="876" y="378"/>
                    </a:lnTo>
                    <a:lnTo>
                      <a:pt x="856" y="411"/>
                    </a:lnTo>
                    <a:lnTo>
                      <a:pt x="834" y="446"/>
                    </a:lnTo>
                    <a:lnTo>
                      <a:pt x="813" y="483"/>
                    </a:lnTo>
                    <a:lnTo>
                      <a:pt x="793" y="524"/>
                    </a:lnTo>
                    <a:lnTo>
                      <a:pt x="776" y="565"/>
                    </a:lnTo>
                    <a:lnTo>
                      <a:pt x="762" y="609"/>
                    </a:lnTo>
                    <a:lnTo>
                      <a:pt x="753" y="653"/>
                    </a:lnTo>
                    <a:lnTo>
                      <a:pt x="749" y="699"/>
                    </a:lnTo>
                    <a:lnTo>
                      <a:pt x="750" y="729"/>
                    </a:lnTo>
                    <a:lnTo>
                      <a:pt x="755" y="757"/>
                    </a:lnTo>
                    <a:lnTo>
                      <a:pt x="764" y="786"/>
                    </a:lnTo>
                    <a:lnTo>
                      <a:pt x="777" y="814"/>
                    </a:lnTo>
                    <a:lnTo>
                      <a:pt x="794" y="843"/>
                    </a:lnTo>
                    <a:lnTo>
                      <a:pt x="815" y="870"/>
                    </a:lnTo>
                    <a:lnTo>
                      <a:pt x="842" y="896"/>
                    </a:lnTo>
                    <a:lnTo>
                      <a:pt x="874" y="922"/>
                    </a:lnTo>
                    <a:lnTo>
                      <a:pt x="872" y="927"/>
                    </a:lnTo>
                    <a:lnTo>
                      <a:pt x="868" y="933"/>
                    </a:lnTo>
                    <a:lnTo>
                      <a:pt x="864" y="939"/>
                    </a:lnTo>
                    <a:lnTo>
                      <a:pt x="860" y="944"/>
                    </a:lnTo>
                    <a:lnTo>
                      <a:pt x="825" y="917"/>
                    </a:lnTo>
                    <a:lnTo>
                      <a:pt x="795" y="887"/>
                    </a:lnTo>
                    <a:lnTo>
                      <a:pt x="771" y="857"/>
                    </a:lnTo>
                    <a:lnTo>
                      <a:pt x="753" y="827"/>
                    </a:lnTo>
                    <a:lnTo>
                      <a:pt x="738" y="796"/>
                    </a:lnTo>
                    <a:lnTo>
                      <a:pt x="729" y="764"/>
                    </a:lnTo>
                    <a:lnTo>
                      <a:pt x="723" y="732"/>
                    </a:lnTo>
                    <a:lnTo>
                      <a:pt x="721" y="700"/>
                    </a:lnTo>
                    <a:lnTo>
                      <a:pt x="725" y="652"/>
                    </a:lnTo>
                    <a:lnTo>
                      <a:pt x="734" y="604"/>
                    </a:lnTo>
                    <a:lnTo>
                      <a:pt x="750" y="557"/>
                    </a:lnTo>
                    <a:lnTo>
                      <a:pt x="768" y="512"/>
                    </a:lnTo>
                    <a:lnTo>
                      <a:pt x="789" y="470"/>
                    </a:lnTo>
                    <a:lnTo>
                      <a:pt x="811" y="432"/>
                    </a:lnTo>
                    <a:lnTo>
                      <a:pt x="833" y="395"/>
                    </a:lnTo>
                    <a:lnTo>
                      <a:pt x="852" y="364"/>
                    </a:lnTo>
                    <a:lnTo>
                      <a:pt x="856" y="358"/>
                    </a:lnTo>
                    <a:lnTo>
                      <a:pt x="865" y="343"/>
                    </a:lnTo>
                    <a:lnTo>
                      <a:pt x="874" y="330"/>
                    </a:lnTo>
                    <a:lnTo>
                      <a:pt x="878" y="324"/>
                    </a:lnTo>
                    <a:lnTo>
                      <a:pt x="894" y="295"/>
                    </a:lnTo>
                    <a:lnTo>
                      <a:pt x="906" y="267"/>
                    </a:lnTo>
                    <a:lnTo>
                      <a:pt x="911" y="240"/>
                    </a:lnTo>
                    <a:lnTo>
                      <a:pt x="913" y="212"/>
                    </a:lnTo>
                    <a:lnTo>
                      <a:pt x="912" y="190"/>
                    </a:lnTo>
                    <a:lnTo>
                      <a:pt x="908" y="171"/>
                    </a:lnTo>
                    <a:lnTo>
                      <a:pt x="903" y="150"/>
                    </a:lnTo>
                    <a:lnTo>
                      <a:pt x="895" y="132"/>
                    </a:lnTo>
                    <a:lnTo>
                      <a:pt x="885" y="115"/>
                    </a:lnTo>
                    <a:lnTo>
                      <a:pt x="873" y="100"/>
                    </a:lnTo>
                    <a:lnTo>
                      <a:pt x="859" y="85"/>
                    </a:lnTo>
                    <a:lnTo>
                      <a:pt x="845" y="74"/>
                    </a:lnTo>
                    <a:lnTo>
                      <a:pt x="825" y="61"/>
                    </a:lnTo>
                    <a:lnTo>
                      <a:pt x="803" y="52"/>
                    </a:lnTo>
                    <a:lnTo>
                      <a:pt x="778" y="46"/>
                    </a:lnTo>
                    <a:lnTo>
                      <a:pt x="754" y="44"/>
                    </a:lnTo>
                    <a:lnTo>
                      <a:pt x="728" y="48"/>
                    </a:lnTo>
                    <a:lnTo>
                      <a:pt x="702" y="58"/>
                    </a:lnTo>
                    <a:lnTo>
                      <a:pt x="676" y="74"/>
                    </a:lnTo>
                    <a:lnTo>
                      <a:pt x="651" y="97"/>
                    </a:lnTo>
                    <a:lnTo>
                      <a:pt x="629" y="80"/>
                    </a:lnTo>
                    <a:lnTo>
                      <a:pt x="644" y="66"/>
                    </a:lnTo>
                    <a:lnTo>
                      <a:pt x="658" y="54"/>
                    </a:lnTo>
                    <a:lnTo>
                      <a:pt x="672" y="44"/>
                    </a:lnTo>
                    <a:lnTo>
                      <a:pt x="688" y="35"/>
                    </a:lnTo>
                    <a:lnTo>
                      <a:pt x="703" y="28"/>
                    </a:lnTo>
                    <a:lnTo>
                      <a:pt x="719" y="23"/>
                    </a:lnTo>
                    <a:lnTo>
                      <a:pt x="734" y="21"/>
                    </a:lnTo>
                    <a:lnTo>
                      <a:pt x="749" y="18"/>
                    </a:lnTo>
                    <a:lnTo>
                      <a:pt x="764" y="18"/>
                    </a:lnTo>
                    <a:lnTo>
                      <a:pt x="780" y="19"/>
                    </a:lnTo>
                    <a:lnTo>
                      <a:pt x="794" y="22"/>
                    </a:lnTo>
                    <a:lnTo>
                      <a:pt x="808" y="26"/>
                    </a:lnTo>
                    <a:lnTo>
                      <a:pt x="823" y="31"/>
                    </a:lnTo>
                    <a:lnTo>
                      <a:pt x="836" y="36"/>
                    </a:lnTo>
                    <a:lnTo>
                      <a:pt x="848" y="44"/>
                    </a:lnTo>
                    <a:lnTo>
                      <a:pt x="860" y="52"/>
                    </a:lnTo>
                    <a:lnTo>
                      <a:pt x="877" y="66"/>
                    </a:lnTo>
                    <a:lnTo>
                      <a:pt x="893" y="81"/>
                    </a:lnTo>
                    <a:lnTo>
                      <a:pt x="907" y="100"/>
                    </a:lnTo>
                    <a:lnTo>
                      <a:pt x="919" y="119"/>
                    </a:lnTo>
                    <a:lnTo>
                      <a:pt x="928" y="141"/>
                    </a:lnTo>
                    <a:lnTo>
                      <a:pt x="935" y="163"/>
                    </a:lnTo>
                    <a:lnTo>
                      <a:pt x="939" y="187"/>
                    </a:lnTo>
                    <a:lnTo>
                      <a:pt x="941" y="211"/>
                    </a:lnTo>
                    <a:lnTo>
                      <a:pt x="941" y="227"/>
                    </a:lnTo>
                    <a:lnTo>
                      <a:pt x="938" y="242"/>
                    </a:lnTo>
                    <a:lnTo>
                      <a:pt x="935" y="258"/>
                    </a:lnTo>
                    <a:lnTo>
                      <a:pt x="931" y="275"/>
                    </a:lnTo>
                    <a:lnTo>
                      <a:pt x="925" y="290"/>
                    </a:lnTo>
                    <a:lnTo>
                      <a:pt x="919" y="307"/>
                    </a:lnTo>
                    <a:lnTo>
                      <a:pt x="911" y="323"/>
                    </a:lnTo>
                    <a:lnTo>
                      <a:pt x="900" y="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0"/>
              <p:cNvSpPr>
                <a:spLocks/>
              </p:cNvSpPr>
              <p:nvPr/>
            </p:nvSpPr>
            <p:spPr bwMode="auto">
              <a:xfrm>
                <a:off x="3411" y="2069"/>
                <a:ext cx="312" cy="926"/>
              </a:xfrm>
              <a:custGeom>
                <a:avLst/>
                <a:gdLst/>
                <a:ahLst/>
                <a:cxnLst>
                  <a:cxn ang="0">
                    <a:pos x="248" y="48"/>
                  </a:cxn>
                  <a:cxn ang="0">
                    <a:pos x="278" y="82"/>
                  </a:cxn>
                  <a:cxn ang="0">
                    <a:pos x="299" y="123"/>
                  </a:cxn>
                  <a:cxn ang="0">
                    <a:pos x="310" y="169"/>
                  </a:cxn>
                  <a:cxn ang="0">
                    <a:pos x="312" y="209"/>
                  </a:cxn>
                  <a:cxn ang="0">
                    <a:pos x="306" y="240"/>
                  </a:cxn>
                  <a:cxn ang="0">
                    <a:pos x="296" y="272"/>
                  </a:cxn>
                  <a:cxn ang="0">
                    <a:pos x="282" y="305"/>
                  </a:cxn>
                  <a:cxn ang="0">
                    <a:pos x="267" y="328"/>
                  </a:cxn>
                  <a:cxn ang="0">
                    <a:pos x="251" y="354"/>
                  </a:cxn>
                  <a:cxn ang="0">
                    <a:pos x="227" y="393"/>
                  </a:cxn>
                  <a:cxn ang="0">
                    <a:pos x="184" y="465"/>
                  </a:cxn>
                  <a:cxn ang="0">
                    <a:pos x="147" y="547"/>
                  </a:cxn>
                  <a:cxn ang="0">
                    <a:pos x="124" y="635"/>
                  </a:cxn>
                  <a:cxn ang="0">
                    <a:pos x="121" y="711"/>
                  </a:cxn>
                  <a:cxn ang="0">
                    <a:pos x="135" y="768"/>
                  </a:cxn>
                  <a:cxn ang="0">
                    <a:pos x="165" y="825"/>
                  </a:cxn>
                  <a:cxn ang="0">
                    <a:pos x="213" y="878"/>
                  </a:cxn>
                  <a:cxn ang="0">
                    <a:pos x="243" y="909"/>
                  </a:cxn>
                  <a:cxn ang="0">
                    <a:pos x="235" y="921"/>
                  </a:cxn>
                  <a:cxn ang="0">
                    <a:pos x="196" y="899"/>
                  </a:cxn>
                  <a:cxn ang="0">
                    <a:pos x="142" y="839"/>
                  </a:cxn>
                  <a:cxn ang="0">
                    <a:pos x="109" y="778"/>
                  </a:cxn>
                  <a:cxn ang="0">
                    <a:pos x="94" y="714"/>
                  </a:cxn>
                  <a:cxn ang="0">
                    <a:pos x="96" y="634"/>
                  </a:cxn>
                  <a:cxn ang="0">
                    <a:pos x="121" y="539"/>
                  </a:cxn>
                  <a:cxn ang="0">
                    <a:pos x="160" y="452"/>
                  </a:cxn>
                  <a:cxn ang="0">
                    <a:pos x="204" y="377"/>
                  </a:cxn>
                  <a:cxn ang="0">
                    <a:pos x="227" y="340"/>
                  </a:cxn>
                  <a:cxn ang="0">
                    <a:pos x="245" y="312"/>
                  </a:cxn>
                  <a:cxn ang="0">
                    <a:pos x="265" y="277"/>
                  </a:cxn>
                  <a:cxn ang="0">
                    <a:pos x="282" y="222"/>
                  </a:cxn>
                  <a:cxn ang="0">
                    <a:pos x="283" y="172"/>
                  </a:cxn>
                  <a:cxn ang="0">
                    <a:pos x="274" y="132"/>
                  </a:cxn>
                  <a:cxn ang="0">
                    <a:pos x="256" y="97"/>
                  </a:cxn>
                  <a:cxn ang="0">
                    <a:pos x="230" y="67"/>
                  </a:cxn>
                  <a:cxn ang="0">
                    <a:pos x="196" y="43"/>
                  </a:cxn>
                  <a:cxn ang="0">
                    <a:pos x="149" y="28"/>
                  </a:cxn>
                  <a:cxn ang="0">
                    <a:pos x="99" y="31"/>
                  </a:cxn>
                  <a:cxn ang="0">
                    <a:pos x="47" y="57"/>
                  </a:cxn>
                  <a:cxn ang="0">
                    <a:pos x="16" y="76"/>
                  </a:cxn>
                  <a:cxn ang="0">
                    <a:pos x="6" y="67"/>
                  </a:cxn>
                  <a:cxn ang="0">
                    <a:pos x="15" y="49"/>
                  </a:cxn>
                  <a:cxn ang="0">
                    <a:pos x="43" y="26"/>
                  </a:cxn>
                  <a:cxn ang="0">
                    <a:pos x="73" y="10"/>
                  </a:cxn>
                  <a:cxn ang="0">
                    <a:pos x="104" y="3"/>
                  </a:cxn>
                  <a:cxn ang="0">
                    <a:pos x="135" y="0"/>
                  </a:cxn>
                  <a:cxn ang="0">
                    <a:pos x="165" y="4"/>
                  </a:cxn>
                  <a:cxn ang="0">
                    <a:pos x="194" y="13"/>
                  </a:cxn>
                  <a:cxn ang="0">
                    <a:pos x="219" y="26"/>
                  </a:cxn>
                </a:cxnLst>
                <a:rect l="0" t="0" r="r" b="b"/>
                <a:pathLst>
                  <a:path w="312" h="926">
                    <a:moveTo>
                      <a:pt x="231" y="34"/>
                    </a:moveTo>
                    <a:lnTo>
                      <a:pt x="248" y="48"/>
                    </a:lnTo>
                    <a:lnTo>
                      <a:pt x="264" y="63"/>
                    </a:lnTo>
                    <a:lnTo>
                      <a:pt x="278" y="82"/>
                    </a:lnTo>
                    <a:lnTo>
                      <a:pt x="290" y="101"/>
                    </a:lnTo>
                    <a:lnTo>
                      <a:pt x="299" y="123"/>
                    </a:lnTo>
                    <a:lnTo>
                      <a:pt x="306" y="145"/>
                    </a:lnTo>
                    <a:lnTo>
                      <a:pt x="310" y="169"/>
                    </a:lnTo>
                    <a:lnTo>
                      <a:pt x="312" y="193"/>
                    </a:lnTo>
                    <a:lnTo>
                      <a:pt x="312" y="209"/>
                    </a:lnTo>
                    <a:lnTo>
                      <a:pt x="309" y="224"/>
                    </a:lnTo>
                    <a:lnTo>
                      <a:pt x="306" y="240"/>
                    </a:lnTo>
                    <a:lnTo>
                      <a:pt x="302" y="257"/>
                    </a:lnTo>
                    <a:lnTo>
                      <a:pt x="296" y="272"/>
                    </a:lnTo>
                    <a:lnTo>
                      <a:pt x="290" y="289"/>
                    </a:lnTo>
                    <a:lnTo>
                      <a:pt x="282" y="305"/>
                    </a:lnTo>
                    <a:lnTo>
                      <a:pt x="271" y="322"/>
                    </a:lnTo>
                    <a:lnTo>
                      <a:pt x="267" y="328"/>
                    </a:lnTo>
                    <a:lnTo>
                      <a:pt x="258" y="341"/>
                    </a:lnTo>
                    <a:lnTo>
                      <a:pt x="251" y="354"/>
                    </a:lnTo>
                    <a:lnTo>
                      <a:pt x="247" y="360"/>
                    </a:lnTo>
                    <a:lnTo>
                      <a:pt x="227" y="393"/>
                    </a:lnTo>
                    <a:lnTo>
                      <a:pt x="205" y="428"/>
                    </a:lnTo>
                    <a:lnTo>
                      <a:pt x="184" y="465"/>
                    </a:lnTo>
                    <a:lnTo>
                      <a:pt x="164" y="506"/>
                    </a:lnTo>
                    <a:lnTo>
                      <a:pt x="147" y="547"/>
                    </a:lnTo>
                    <a:lnTo>
                      <a:pt x="133" y="591"/>
                    </a:lnTo>
                    <a:lnTo>
                      <a:pt x="124" y="635"/>
                    </a:lnTo>
                    <a:lnTo>
                      <a:pt x="120" y="681"/>
                    </a:lnTo>
                    <a:lnTo>
                      <a:pt x="121" y="711"/>
                    </a:lnTo>
                    <a:lnTo>
                      <a:pt x="126" y="739"/>
                    </a:lnTo>
                    <a:lnTo>
                      <a:pt x="135" y="768"/>
                    </a:lnTo>
                    <a:lnTo>
                      <a:pt x="148" y="796"/>
                    </a:lnTo>
                    <a:lnTo>
                      <a:pt x="165" y="825"/>
                    </a:lnTo>
                    <a:lnTo>
                      <a:pt x="186" y="852"/>
                    </a:lnTo>
                    <a:lnTo>
                      <a:pt x="213" y="878"/>
                    </a:lnTo>
                    <a:lnTo>
                      <a:pt x="245" y="904"/>
                    </a:lnTo>
                    <a:lnTo>
                      <a:pt x="243" y="909"/>
                    </a:lnTo>
                    <a:lnTo>
                      <a:pt x="239" y="915"/>
                    </a:lnTo>
                    <a:lnTo>
                      <a:pt x="235" y="921"/>
                    </a:lnTo>
                    <a:lnTo>
                      <a:pt x="231" y="926"/>
                    </a:lnTo>
                    <a:lnTo>
                      <a:pt x="196" y="899"/>
                    </a:lnTo>
                    <a:lnTo>
                      <a:pt x="166" y="869"/>
                    </a:lnTo>
                    <a:lnTo>
                      <a:pt x="142" y="839"/>
                    </a:lnTo>
                    <a:lnTo>
                      <a:pt x="124" y="809"/>
                    </a:lnTo>
                    <a:lnTo>
                      <a:pt x="109" y="778"/>
                    </a:lnTo>
                    <a:lnTo>
                      <a:pt x="100" y="746"/>
                    </a:lnTo>
                    <a:lnTo>
                      <a:pt x="94" y="714"/>
                    </a:lnTo>
                    <a:lnTo>
                      <a:pt x="92" y="682"/>
                    </a:lnTo>
                    <a:lnTo>
                      <a:pt x="96" y="634"/>
                    </a:lnTo>
                    <a:lnTo>
                      <a:pt x="105" y="586"/>
                    </a:lnTo>
                    <a:lnTo>
                      <a:pt x="121" y="539"/>
                    </a:lnTo>
                    <a:lnTo>
                      <a:pt x="139" y="494"/>
                    </a:lnTo>
                    <a:lnTo>
                      <a:pt x="160" y="452"/>
                    </a:lnTo>
                    <a:lnTo>
                      <a:pt x="182" y="414"/>
                    </a:lnTo>
                    <a:lnTo>
                      <a:pt x="204" y="377"/>
                    </a:lnTo>
                    <a:lnTo>
                      <a:pt x="223" y="346"/>
                    </a:lnTo>
                    <a:lnTo>
                      <a:pt x="227" y="340"/>
                    </a:lnTo>
                    <a:lnTo>
                      <a:pt x="236" y="325"/>
                    </a:lnTo>
                    <a:lnTo>
                      <a:pt x="245" y="312"/>
                    </a:lnTo>
                    <a:lnTo>
                      <a:pt x="249" y="306"/>
                    </a:lnTo>
                    <a:lnTo>
                      <a:pt x="265" y="277"/>
                    </a:lnTo>
                    <a:lnTo>
                      <a:pt x="277" y="249"/>
                    </a:lnTo>
                    <a:lnTo>
                      <a:pt x="282" y="222"/>
                    </a:lnTo>
                    <a:lnTo>
                      <a:pt x="284" y="194"/>
                    </a:lnTo>
                    <a:lnTo>
                      <a:pt x="283" y="172"/>
                    </a:lnTo>
                    <a:lnTo>
                      <a:pt x="279" y="153"/>
                    </a:lnTo>
                    <a:lnTo>
                      <a:pt x="274" y="132"/>
                    </a:lnTo>
                    <a:lnTo>
                      <a:pt x="266" y="114"/>
                    </a:lnTo>
                    <a:lnTo>
                      <a:pt x="256" y="97"/>
                    </a:lnTo>
                    <a:lnTo>
                      <a:pt x="244" y="82"/>
                    </a:lnTo>
                    <a:lnTo>
                      <a:pt x="230" y="67"/>
                    </a:lnTo>
                    <a:lnTo>
                      <a:pt x="216" y="56"/>
                    </a:lnTo>
                    <a:lnTo>
                      <a:pt x="196" y="43"/>
                    </a:lnTo>
                    <a:lnTo>
                      <a:pt x="174" y="34"/>
                    </a:lnTo>
                    <a:lnTo>
                      <a:pt x="149" y="28"/>
                    </a:lnTo>
                    <a:lnTo>
                      <a:pt x="125" y="27"/>
                    </a:lnTo>
                    <a:lnTo>
                      <a:pt x="99" y="31"/>
                    </a:lnTo>
                    <a:lnTo>
                      <a:pt x="73" y="40"/>
                    </a:lnTo>
                    <a:lnTo>
                      <a:pt x="47" y="57"/>
                    </a:lnTo>
                    <a:lnTo>
                      <a:pt x="21" y="80"/>
                    </a:lnTo>
                    <a:lnTo>
                      <a:pt x="16" y="76"/>
                    </a:lnTo>
                    <a:lnTo>
                      <a:pt x="11" y="71"/>
                    </a:lnTo>
                    <a:lnTo>
                      <a:pt x="6" y="67"/>
                    </a:lnTo>
                    <a:lnTo>
                      <a:pt x="0" y="63"/>
                    </a:lnTo>
                    <a:lnTo>
                      <a:pt x="15" y="49"/>
                    </a:lnTo>
                    <a:lnTo>
                      <a:pt x="29" y="36"/>
                    </a:lnTo>
                    <a:lnTo>
                      <a:pt x="43" y="26"/>
                    </a:lnTo>
                    <a:lnTo>
                      <a:pt x="59" y="17"/>
                    </a:lnTo>
                    <a:lnTo>
                      <a:pt x="73" y="10"/>
                    </a:lnTo>
                    <a:lnTo>
                      <a:pt x="89" y="5"/>
                    </a:lnTo>
                    <a:lnTo>
                      <a:pt x="104" y="3"/>
                    </a:lnTo>
                    <a:lnTo>
                      <a:pt x="120" y="0"/>
                    </a:lnTo>
                    <a:lnTo>
                      <a:pt x="135" y="0"/>
                    </a:lnTo>
                    <a:lnTo>
                      <a:pt x="149" y="1"/>
                    </a:lnTo>
                    <a:lnTo>
                      <a:pt x="165" y="4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207" y="18"/>
                    </a:lnTo>
                    <a:lnTo>
                      <a:pt x="219" y="26"/>
                    </a:lnTo>
                    <a:lnTo>
                      <a:pt x="231" y="3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33" name="Rectangle 32"/>
          <p:cNvSpPr/>
          <p:nvPr userDrawn="1"/>
        </p:nvSpPr>
        <p:spPr>
          <a:xfrm>
            <a:off x="722286" y="5877272"/>
            <a:ext cx="30576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Data representation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01/02/15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01/02/15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01/02/15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01/02/15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01/02/15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01/02/15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prstGeom prst="roundRect">
            <a:avLst>
              <a:gd name="adj" fmla="val 0"/>
            </a:avLst>
          </a:prstGeom>
          <a:solidFill>
            <a:srgbClr val="FF9900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oundRect">
            <a:avLst>
              <a:gd name="adj" fmla="val 0"/>
            </a:avLst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6436-82A9-40DB-A140-871FA6B4C2D7}" type="datetimeFigureOut">
              <a:rPr lang="en-US" smtClean="0"/>
              <a:pPr/>
              <a:t>01/02/15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2700" cmpd="sng">
            <a:solidFill>
              <a:schemeClr val="tx1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 it now – PAGE </a:t>
            </a:r>
            <a:r>
              <a:rPr lang="en-GB" dirty="0" smtClean="0"/>
              <a:t>12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You will find your do it now task in your workbook – look for the start button!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Sunday, 1 February 15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26" name="Picture 2" descr="MC90044150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90" y="1507059"/>
            <a:ext cx="2880320" cy="288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dirty="0">
                <a:effectLst/>
              </a:rPr>
              <a:t>Learning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8472"/>
          </a:xfrm>
        </p:spPr>
        <p:txBody>
          <a:bodyPr numCol="2"/>
          <a:lstStyle/>
          <a:p>
            <a:pPr marL="0" indent="0" algn="ctr">
              <a:buNone/>
            </a:pPr>
            <a:endParaRPr lang="en-GB" b="1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400" dirty="0"/>
              <a:t>Investigate how computers follow instructions</a:t>
            </a:r>
            <a:endParaRPr lang="en-GB" sz="1400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0" t="10776" r="17606" b="6248"/>
          <a:stretch>
            <a:fillRect/>
          </a:stretch>
        </p:blipFill>
        <p:spPr bwMode="auto">
          <a:xfrm>
            <a:off x="20638" y="0"/>
            <a:ext cx="92281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207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Independent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8472"/>
          </a:xfrm>
        </p:spPr>
        <p:txBody>
          <a:bodyPr numCol="1"/>
          <a:lstStyle/>
          <a:p>
            <a:pPr marL="0" indent="0">
              <a:buNone/>
            </a:pPr>
            <a:endParaRPr lang="en-GB" b="1" dirty="0" smtClean="0"/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dirty="0" smtClean="0"/>
              <a:t>Complete the activity in your booklet on </a:t>
            </a:r>
            <a:r>
              <a:rPr lang="en-GB" b="1" dirty="0" smtClean="0"/>
              <a:t>p13</a:t>
            </a:r>
            <a:endParaRPr lang="en-GB" b="1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400" dirty="0"/>
              <a:t>Investigate how computers follow instructions</a:t>
            </a:r>
            <a:endParaRPr lang="en-GB" sz="1400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63795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Talk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2048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What is the word for a single step in what a computer does?</a:t>
            </a:r>
          </a:p>
          <a:p>
            <a:r>
              <a:rPr lang="en-GB" dirty="0" smtClean="0"/>
              <a:t>What </a:t>
            </a:r>
            <a:r>
              <a:rPr lang="en-GB" dirty="0"/>
              <a:t>is meant by an instruction set</a:t>
            </a:r>
            <a:r>
              <a:rPr lang="en-GB" dirty="0" smtClean="0"/>
              <a:t>?</a:t>
            </a:r>
            <a:endParaRPr lang="en-GB" dirty="0"/>
          </a:p>
          <a:p>
            <a:r>
              <a:rPr lang="en-GB" dirty="0"/>
              <a:t>How would you use an instruction to get the JAMBOT to do what you want</a:t>
            </a:r>
            <a:r>
              <a:rPr lang="en-GB" dirty="0" smtClean="0"/>
              <a:t>?</a:t>
            </a:r>
            <a:endParaRPr lang="en-GB" dirty="0"/>
          </a:p>
          <a:p>
            <a:r>
              <a:rPr lang="en-GB" dirty="0"/>
              <a:t>What instructions are needed to open the jam jar</a:t>
            </a:r>
            <a:r>
              <a:rPr lang="en-GB" dirty="0" smtClean="0"/>
              <a:t>?</a:t>
            </a:r>
            <a:endParaRPr lang="en-GB" dirty="0"/>
          </a:p>
          <a:p>
            <a:r>
              <a:rPr lang="en-GB" dirty="0"/>
              <a:t>Can you suggest a better way to program rather than doing each instruction one at a time</a:t>
            </a:r>
            <a:r>
              <a:rPr lang="en-GB" dirty="0" smtClean="0"/>
              <a:t>?</a:t>
            </a:r>
            <a:endParaRPr lang="en-GB" dirty="0"/>
          </a:p>
          <a:p>
            <a:r>
              <a:rPr lang="en-GB" dirty="0"/>
              <a:t>Based on what you know explain how a computer follows instructions.</a:t>
            </a:r>
            <a:r>
              <a:rPr lang="en-GB" dirty="0"/>
              <a:t> </a:t>
            </a:r>
            <a:endParaRPr lang="en-GB" dirty="0">
              <a:cs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400" dirty="0"/>
              <a:t>Investigate how computers follow instructions</a:t>
            </a:r>
            <a:endParaRPr lang="en-GB" sz="1400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761373" cy="1357298"/>
            <a:chOff x="1785938" y="2843218"/>
            <a:chExt cx="2428872" cy="1871666"/>
          </a:xfrm>
        </p:grpSpPr>
        <p:grpSp>
          <p:nvGrpSpPr>
            <p:cNvPr id="6" name="Group 4"/>
            <p:cNvGrpSpPr>
              <a:grpSpLocks noChangeAspect="1"/>
            </p:cNvGrpSpPr>
            <p:nvPr/>
          </p:nvGrpSpPr>
          <p:grpSpPr bwMode="auto">
            <a:xfrm>
              <a:off x="2546990" y="2843218"/>
              <a:ext cx="1667820" cy="1871666"/>
              <a:chOff x="0" y="0"/>
              <a:chExt cx="810" cy="909"/>
            </a:xfrm>
          </p:grpSpPr>
          <p:sp>
            <p:nvSpPr>
              <p:cNvPr id="5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0"/>
                <a:ext cx="810" cy="9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476" y="660"/>
                <a:ext cx="240" cy="133"/>
              </a:xfrm>
              <a:custGeom>
                <a:avLst/>
                <a:gdLst/>
                <a:ahLst/>
                <a:cxnLst>
                  <a:cxn ang="0">
                    <a:pos x="593" y="6"/>
                  </a:cxn>
                  <a:cxn ang="0">
                    <a:pos x="585" y="17"/>
                  </a:cxn>
                  <a:cxn ang="0">
                    <a:pos x="583" y="25"/>
                  </a:cxn>
                  <a:cxn ang="0">
                    <a:pos x="585" y="29"/>
                  </a:cxn>
                  <a:cxn ang="0">
                    <a:pos x="589" y="41"/>
                  </a:cxn>
                  <a:cxn ang="0">
                    <a:pos x="612" y="102"/>
                  </a:cxn>
                  <a:cxn ang="0">
                    <a:pos x="643" y="186"/>
                  </a:cxn>
                  <a:cxn ang="0">
                    <a:pos x="667" y="252"/>
                  </a:cxn>
                  <a:cxn ang="0">
                    <a:pos x="668" y="280"/>
                  </a:cxn>
                  <a:cxn ang="0">
                    <a:pos x="655" y="330"/>
                  </a:cxn>
                  <a:cxn ang="0">
                    <a:pos x="639" y="352"/>
                  </a:cxn>
                  <a:cxn ang="0">
                    <a:pos x="587" y="352"/>
                  </a:cxn>
                  <a:cxn ang="0">
                    <a:pos x="507" y="352"/>
                  </a:cxn>
                  <a:cxn ang="0">
                    <a:pos x="411" y="352"/>
                  </a:cxn>
                  <a:cxn ang="0">
                    <a:pos x="310" y="352"/>
                  </a:cxn>
                  <a:cxn ang="0">
                    <a:pos x="214" y="352"/>
                  </a:cxn>
                  <a:cxn ang="0">
                    <a:pos x="134" y="352"/>
                  </a:cxn>
                  <a:cxn ang="0">
                    <a:pos x="83" y="352"/>
                  </a:cxn>
                  <a:cxn ang="0">
                    <a:pos x="65" y="326"/>
                  </a:cxn>
                  <a:cxn ang="0">
                    <a:pos x="50" y="261"/>
                  </a:cxn>
                  <a:cxn ang="0">
                    <a:pos x="49" y="233"/>
                  </a:cxn>
                  <a:cxn ang="0">
                    <a:pos x="65" y="172"/>
                  </a:cxn>
                  <a:cxn ang="0">
                    <a:pos x="87" y="95"/>
                  </a:cxn>
                  <a:cxn ang="0">
                    <a:pos x="102" y="38"/>
                  </a:cxn>
                  <a:cxn ang="0">
                    <a:pos x="106" y="27"/>
                  </a:cxn>
                  <a:cxn ang="0">
                    <a:pos x="106" y="25"/>
                  </a:cxn>
                  <a:cxn ang="0">
                    <a:pos x="104" y="17"/>
                  </a:cxn>
                  <a:cxn ang="0">
                    <a:pos x="96" y="4"/>
                  </a:cxn>
                  <a:cxn ang="0">
                    <a:pos x="80" y="0"/>
                  </a:cxn>
                  <a:cxn ang="0">
                    <a:pos x="65" y="10"/>
                  </a:cxn>
                  <a:cxn ang="0">
                    <a:pos x="0" y="238"/>
                  </a:cxn>
                  <a:cxn ang="0">
                    <a:pos x="0" y="244"/>
                  </a:cxn>
                  <a:cxn ang="0">
                    <a:pos x="0" y="249"/>
                  </a:cxn>
                  <a:cxn ang="0">
                    <a:pos x="34" y="387"/>
                  </a:cxn>
                  <a:cxn ang="0">
                    <a:pos x="45" y="397"/>
                  </a:cxn>
                  <a:cxn ang="0">
                    <a:pos x="667" y="398"/>
                  </a:cxn>
                  <a:cxn ang="0">
                    <a:pos x="681" y="394"/>
                  </a:cxn>
                  <a:cxn ang="0">
                    <a:pos x="689" y="382"/>
                  </a:cxn>
                  <a:cxn ang="0">
                    <a:pos x="720" y="267"/>
                  </a:cxn>
                  <a:cxn ang="0">
                    <a:pos x="720" y="260"/>
                  </a:cxn>
                  <a:cxn ang="0">
                    <a:pos x="628" y="15"/>
                  </a:cxn>
                  <a:cxn ang="0">
                    <a:pos x="616" y="2"/>
                  </a:cxn>
                  <a:cxn ang="0">
                    <a:pos x="598" y="2"/>
                  </a:cxn>
                </a:cxnLst>
                <a:rect l="0" t="0" r="r" b="b"/>
                <a:pathLst>
                  <a:path w="720" h="398">
                    <a:moveTo>
                      <a:pt x="598" y="2"/>
                    </a:moveTo>
                    <a:lnTo>
                      <a:pt x="593" y="6"/>
                    </a:lnTo>
                    <a:lnTo>
                      <a:pt x="587" y="10"/>
                    </a:lnTo>
                    <a:lnTo>
                      <a:pt x="585" y="17"/>
                    </a:lnTo>
                    <a:lnTo>
                      <a:pt x="583" y="23"/>
                    </a:lnTo>
                    <a:lnTo>
                      <a:pt x="583" y="25"/>
                    </a:lnTo>
                    <a:lnTo>
                      <a:pt x="585" y="27"/>
                    </a:lnTo>
                    <a:lnTo>
                      <a:pt x="585" y="29"/>
                    </a:lnTo>
                    <a:lnTo>
                      <a:pt x="585" y="31"/>
                    </a:lnTo>
                    <a:lnTo>
                      <a:pt x="589" y="41"/>
                    </a:lnTo>
                    <a:lnTo>
                      <a:pt x="598" y="67"/>
                    </a:lnTo>
                    <a:lnTo>
                      <a:pt x="612" y="102"/>
                    </a:lnTo>
                    <a:lnTo>
                      <a:pt x="626" y="144"/>
                    </a:lnTo>
                    <a:lnTo>
                      <a:pt x="643" y="186"/>
                    </a:lnTo>
                    <a:lnTo>
                      <a:pt x="658" y="224"/>
                    </a:lnTo>
                    <a:lnTo>
                      <a:pt x="667" y="252"/>
                    </a:lnTo>
                    <a:lnTo>
                      <a:pt x="672" y="265"/>
                    </a:lnTo>
                    <a:lnTo>
                      <a:pt x="668" y="280"/>
                    </a:lnTo>
                    <a:lnTo>
                      <a:pt x="662" y="305"/>
                    </a:lnTo>
                    <a:lnTo>
                      <a:pt x="655" y="330"/>
                    </a:lnTo>
                    <a:lnTo>
                      <a:pt x="649" y="352"/>
                    </a:lnTo>
                    <a:lnTo>
                      <a:pt x="639" y="352"/>
                    </a:lnTo>
                    <a:lnTo>
                      <a:pt x="617" y="352"/>
                    </a:lnTo>
                    <a:lnTo>
                      <a:pt x="587" y="352"/>
                    </a:lnTo>
                    <a:lnTo>
                      <a:pt x="551" y="352"/>
                    </a:lnTo>
                    <a:lnTo>
                      <a:pt x="507" y="352"/>
                    </a:lnTo>
                    <a:lnTo>
                      <a:pt x="461" y="352"/>
                    </a:lnTo>
                    <a:lnTo>
                      <a:pt x="411" y="352"/>
                    </a:lnTo>
                    <a:lnTo>
                      <a:pt x="361" y="352"/>
                    </a:lnTo>
                    <a:lnTo>
                      <a:pt x="310" y="352"/>
                    </a:lnTo>
                    <a:lnTo>
                      <a:pt x="260" y="352"/>
                    </a:lnTo>
                    <a:lnTo>
                      <a:pt x="214" y="352"/>
                    </a:lnTo>
                    <a:lnTo>
                      <a:pt x="171" y="352"/>
                    </a:lnTo>
                    <a:lnTo>
                      <a:pt x="134" y="352"/>
                    </a:lnTo>
                    <a:lnTo>
                      <a:pt x="104" y="352"/>
                    </a:lnTo>
                    <a:lnTo>
                      <a:pt x="83" y="352"/>
                    </a:lnTo>
                    <a:lnTo>
                      <a:pt x="72" y="352"/>
                    </a:lnTo>
                    <a:lnTo>
                      <a:pt x="65" y="326"/>
                    </a:lnTo>
                    <a:lnTo>
                      <a:pt x="57" y="293"/>
                    </a:lnTo>
                    <a:lnTo>
                      <a:pt x="50" y="261"/>
                    </a:lnTo>
                    <a:lnTo>
                      <a:pt x="46" y="245"/>
                    </a:lnTo>
                    <a:lnTo>
                      <a:pt x="49" y="233"/>
                    </a:lnTo>
                    <a:lnTo>
                      <a:pt x="57" y="207"/>
                    </a:lnTo>
                    <a:lnTo>
                      <a:pt x="65" y="172"/>
                    </a:lnTo>
                    <a:lnTo>
                      <a:pt x="76" y="133"/>
                    </a:lnTo>
                    <a:lnTo>
                      <a:pt x="87" y="95"/>
                    </a:lnTo>
                    <a:lnTo>
                      <a:pt x="96" y="61"/>
                    </a:lnTo>
                    <a:lnTo>
                      <a:pt x="102" y="38"/>
                    </a:lnTo>
                    <a:lnTo>
                      <a:pt x="104" y="29"/>
                    </a:lnTo>
                    <a:lnTo>
                      <a:pt x="106" y="27"/>
                    </a:lnTo>
                    <a:lnTo>
                      <a:pt x="106" y="26"/>
                    </a:lnTo>
                    <a:lnTo>
                      <a:pt x="106" y="25"/>
                    </a:lnTo>
                    <a:lnTo>
                      <a:pt x="106" y="23"/>
                    </a:lnTo>
                    <a:lnTo>
                      <a:pt x="104" y="17"/>
                    </a:lnTo>
                    <a:lnTo>
                      <a:pt x="102" y="10"/>
                    </a:lnTo>
                    <a:lnTo>
                      <a:pt x="96" y="4"/>
                    </a:lnTo>
                    <a:lnTo>
                      <a:pt x="90" y="2"/>
                    </a:lnTo>
                    <a:lnTo>
                      <a:pt x="80" y="0"/>
                    </a:lnTo>
                    <a:lnTo>
                      <a:pt x="72" y="3"/>
                    </a:lnTo>
                    <a:lnTo>
                      <a:pt x="65" y="10"/>
                    </a:lnTo>
                    <a:lnTo>
                      <a:pt x="61" y="18"/>
                    </a:lnTo>
                    <a:lnTo>
                      <a:pt x="0" y="238"/>
                    </a:lnTo>
                    <a:lnTo>
                      <a:pt x="0" y="241"/>
                    </a:lnTo>
                    <a:lnTo>
                      <a:pt x="0" y="244"/>
                    </a:lnTo>
                    <a:lnTo>
                      <a:pt x="0" y="247"/>
                    </a:lnTo>
                    <a:lnTo>
                      <a:pt x="0" y="249"/>
                    </a:lnTo>
                    <a:lnTo>
                      <a:pt x="31" y="380"/>
                    </a:lnTo>
                    <a:lnTo>
                      <a:pt x="34" y="387"/>
                    </a:lnTo>
                    <a:lnTo>
                      <a:pt x="40" y="393"/>
                    </a:lnTo>
                    <a:lnTo>
                      <a:pt x="45" y="397"/>
                    </a:lnTo>
                    <a:lnTo>
                      <a:pt x="53" y="398"/>
                    </a:lnTo>
                    <a:lnTo>
                      <a:pt x="667" y="398"/>
                    </a:lnTo>
                    <a:lnTo>
                      <a:pt x="674" y="397"/>
                    </a:lnTo>
                    <a:lnTo>
                      <a:pt x="681" y="394"/>
                    </a:lnTo>
                    <a:lnTo>
                      <a:pt x="686" y="389"/>
                    </a:lnTo>
                    <a:lnTo>
                      <a:pt x="689" y="382"/>
                    </a:lnTo>
                    <a:lnTo>
                      <a:pt x="718" y="271"/>
                    </a:lnTo>
                    <a:lnTo>
                      <a:pt x="720" y="267"/>
                    </a:lnTo>
                    <a:lnTo>
                      <a:pt x="720" y="264"/>
                    </a:lnTo>
                    <a:lnTo>
                      <a:pt x="720" y="260"/>
                    </a:lnTo>
                    <a:lnTo>
                      <a:pt x="718" y="257"/>
                    </a:lnTo>
                    <a:lnTo>
                      <a:pt x="628" y="15"/>
                    </a:lnTo>
                    <a:lnTo>
                      <a:pt x="624" y="7"/>
                    </a:lnTo>
                    <a:lnTo>
                      <a:pt x="616" y="2"/>
                    </a:lnTo>
                    <a:lnTo>
                      <a:pt x="607" y="0"/>
                    </a:lnTo>
                    <a:lnTo>
                      <a:pt x="59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696" y="870"/>
                <a:ext cx="45" cy="32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2" y="54"/>
                  </a:cxn>
                  <a:cxn ang="0">
                    <a:pos x="4" y="64"/>
                  </a:cxn>
                  <a:cxn ang="0">
                    <a:pos x="10" y="73"/>
                  </a:cxn>
                  <a:cxn ang="0">
                    <a:pos x="18" y="80"/>
                  </a:cxn>
                  <a:cxn ang="0">
                    <a:pos x="27" y="87"/>
                  </a:cxn>
                  <a:cxn ang="0">
                    <a:pos x="38" y="92"/>
                  </a:cxn>
                  <a:cxn ang="0">
                    <a:pos x="52" y="96"/>
                  </a:cxn>
                  <a:cxn ang="0">
                    <a:pos x="65" y="98"/>
                  </a:cxn>
                  <a:cxn ang="0">
                    <a:pos x="79" y="98"/>
                  </a:cxn>
                  <a:cxn ang="0">
                    <a:pos x="92" y="96"/>
                  </a:cxn>
                  <a:cxn ang="0">
                    <a:pos x="103" y="92"/>
                  </a:cxn>
                  <a:cxn ang="0">
                    <a:pos x="114" y="87"/>
                  </a:cxn>
                  <a:cxn ang="0">
                    <a:pos x="122" y="80"/>
                  </a:cxn>
                  <a:cxn ang="0">
                    <a:pos x="129" y="73"/>
                  </a:cxn>
                  <a:cxn ang="0">
                    <a:pos x="134" y="64"/>
                  </a:cxn>
                  <a:cxn ang="0">
                    <a:pos x="135" y="54"/>
                  </a:cxn>
                  <a:cxn ang="0">
                    <a:pos x="135" y="44"/>
                  </a:cxn>
                  <a:cxn ang="0">
                    <a:pos x="131" y="34"/>
                  </a:cxn>
                  <a:cxn ang="0">
                    <a:pos x="126" y="26"/>
                  </a:cxn>
                  <a:cxn ang="0">
                    <a:pos x="119" y="18"/>
                  </a:cxn>
                  <a:cxn ang="0">
                    <a:pos x="110" y="11"/>
                  </a:cxn>
                  <a:cxn ang="0">
                    <a:pos x="98" y="6"/>
                  </a:cxn>
                  <a:cxn ang="0">
                    <a:pos x="85" y="2"/>
                  </a:cxn>
                  <a:cxn ang="0">
                    <a:pos x="72" y="0"/>
                  </a:cxn>
                  <a:cxn ang="0">
                    <a:pos x="57" y="0"/>
                  </a:cxn>
                  <a:cxn ang="0">
                    <a:pos x="45" y="2"/>
                  </a:cxn>
                  <a:cxn ang="0">
                    <a:pos x="33" y="6"/>
                  </a:cxn>
                  <a:cxn ang="0">
                    <a:pos x="22" y="11"/>
                  </a:cxn>
                  <a:cxn ang="0">
                    <a:pos x="14" y="18"/>
                  </a:cxn>
                  <a:cxn ang="0">
                    <a:pos x="7" y="26"/>
                  </a:cxn>
                  <a:cxn ang="0">
                    <a:pos x="3" y="34"/>
                  </a:cxn>
                  <a:cxn ang="0">
                    <a:pos x="0" y="45"/>
                  </a:cxn>
                </a:cxnLst>
                <a:rect l="0" t="0" r="r" b="b"/>
                <a:pathLst>
                  <a:path w="135" h="98">
                    <a:moveTo>
                      <a:pt x="0" y="45"/>
                    </a:move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" y="54"/>
                    </a:lnTo>
                    <a:lnTo>
                      <a:pt x="4" y="64"/>
                    </a:lnTo>
                    <a:lnTo>
                      <a:pt x="10" y="73"/>
                    </a:lnTo>
                    <a:lnTo>
                      <a:pt x="18" y="80"/>
                    </a:lnTo>
                    <a:lnTo>
                      <a:pt x="27" y="87"/>
                    </a:lnTo>
                    <a:lnTo>
                      <a:pt x="38" y="92"/>
                    </a:lnTo>
                    <a:lnTo>
                      <a:pt x="52" y="96"/>
                    </a:lnTo>
                    <a:lnTo>
                      <a:pt x="65" y="98"/>
                    </a:lnTo>
                    <a:lnTo>
                      <a:pt x="79" y="98"/>
                    </a:lnTo>
                    <a:lnTo>
                      <a:pt x="92" y="96"/>
                    </a:lnTo>
                    <a:lnTo>
                      <a:pt x="103" y="92"/>
                    </a:lnTo>
                    <a:lnTo>
                      <a:pt x="114" y="87"/>
                    </a:lnTo>
                    <a:lnTo>
                      <a:pt x="122" y="80"/>
                    </a:lnTo>
                    <a:lnTo>
                      <a:pt x="129" y="73"/>
                    </a:lnTo>
                    <a:lnTo>
                      <a:pt x="134" y="64"/>
                    </a:lnTo>
                    <a:lnTo>
                      <a:pt x="135" y="54"/>
                    </a:lnTo>
                    <a:lnTo>
                      <a:pt x="135" y="44"/>
                    </a:lnTo>
                    <a:lnTo>
                      <a:pt x="131" y="34"/>
                    </a:lnTo>
                    <a:lnTo>
                      <a:pt x="126" y="26"/>
                    </a:lnTo>
                    <a:lnTo>
                      <a:pt x="119" y="18"/>
                    </a:lnTo>
                    <a:lnTo>
                      <a:pt x="110" y="11"/>
                    </a:lnTo>
                    <a:lnTo>
                      <a:pt x="98" y="6"/>
                    </a:lnTo>
                    <a:lnTo>
                      <a:pt x="85" y="2"/>
                    </a:lnTo>
                    <a:lnTo>
                      <a:pt x="72" y="0"/>
                    </a:lnTo>
                    <a:lnTo>
                      <a:pt x="57" y="0"/>
                    </a:lnTo>
                    <a:lnTo>
                      <a:pt x="45" y="2"/>
                    </a:lnTo>
                    <a:lnTo>
                      <a:pt x="33" y="6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7" y="26"/>
                    </a:lnTo>
                    <a:lnTo>
                      <a:pt x="3" y="34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661" y="664"/>
                <a:ext cx="64" cy="23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0" y="4"/>
                  </a:cxn>
                  <a:cxn ang="0">
                    <a:pos x="3" y="10"/>
                  </a:cxn>
                  <a:cxn ang="0">
                    <a:pos x="0" y="18"/>
                  </a:cxn>
                  <a:cxn ang="0">
                    <a:pos x="0" y="27"/>
                  </a:cxn>
                  <a:cxn ang="0">
                    <a:pos x="148" y="676"/>
                  </a:cxn>
                  <a:cxn ang="0">
                    <a:pos x="152" y="685"/>
                  </a:cxn>
                  <a:cxn ang="0">
                    <a:pos x="159" y="690"/>
                  </a:cxn>
                  <a:cxn ang="0">
                    <a:pos x="167" y="693"/>
                  </a:cxn>
                  <a:cxn ang="0">
                    <a:pos x="176" y="693"/>
                  </a:cxn>
                  <a:cxn ang="0">
                    <a:pos x="184" y="689"/>
                  </a:cxn>
                  <a:cxn ang="0">
                    <a:pos x="190" y="683"/>
                  </a:cxn>
                  <a:cxn ang="0">
                    <a:pos x="192" y="675"/>
                  </a:cxn>
                  <a:cxn ang="0">
                    <a:pos x="192" y="666"/>
                  </a:cxn>
                  <a:cxn ang="0">
                    <a:pos x="45" y="18"/>
                  </a:cxn>
                  <a:cxn ang="0">
                    <a:pos x="41" y="10"/>
                  </a:cxn>
                  <a:cxn ang="0">
                    <a:pos x="36" y="3"/>
                  </a:cxn>
                  <a:cxn ang="0">
                    <a:pos x="27" y="0"/>
                  </a:cxn>
                  <a:cxn ang="0">
                    <a:pos x="18" y="0"/>
                  </a:cxn>
                </a:cxnLst>
                <a:rect l="0" t="0" r="r" b="b"/>
                <a:pathLst>
                  <a:path w="192" h="693">
                    <a:moveTo>
                      <a:pt x="18" y="0"/>
                    </a:moveTo>
                    <a:lnTo>
                      <a:pt x="10" y="4"/>
                    </a:lnTo>
                    <a:lnTo>
                      <a:pt x="3" y="10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148" y="676"/>
                    </a:lnTo>
                    <a:lnTo>
                      <a:pt x="152" y="685"/>
                    </a:lnTo>
                    <a:lnTo>
                      <a:pt x="159" y="690"/>
                    </a:lnTo>
                    <a:lnTo>
                      <a:pt x="167" y="693"/>
                    </a:lnTo>
                    <a:lnTo>
                      <a:pt x="176" y="693"/>
                    </a:lnTo>
                    <a:lnTo>
                      <a:pt x="184" y="689"/>
                    </a:lnTo>
                    <a:lnTo>
                      <a:pt x="190" y="683"/>
                    </a:lnTo>
                    <a:lnTo>
                      <a:pt x="192" y="675"/>
                    </a:lnTo>
                    <a:lnTo>
                      <a:pt x="192" y="666"/>
                    </a:lnTo>
                    <a:lnTo>
                      <a:pt x="45" y="18"/>
                    </a:lnTo>
                    <a:lnTo>
                      <a:pt x="41" y="10"/>
                    </a:lnTo>
                    <a:lnTo>
                      <a:pt x="36" y="3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454" y="335"/>
                <a:ext cx="341" cy="341"/>
              </a:xfrm>
              <a:custGeom>
                <a:avLst/>
                <a:gdLst/>
                <a:ahLst/>
                <a:cxnLst>
                  <a:cxn ang="0">
                    <a:pos x="917" y="34"/>
                  </a:cxn>
                  <a:cxn ang="0">
                    <a:pos x="916" y="38"/>
                  </a:cxn>
                  <a:cxn ang="0">
                    <a:pos x="907" y="72"/>
                  </a:cxn>
                  <a:cxn ang="0">
                    <a:pos x="856" y="277"/>
                  </a:cxn>
                  <a:cxn ang="0">
                    <a:pos x="787" y="555"/>
                  </a:cxn>
                  <a:cxn ang="0">
                    <a:pos x="736" y="762"/>
                  </a:cxn>
                  <a:cxn ang="0">
                    <a:pos x="719" y="816"/>
                  </a:cxn>
                  <a:cxn ang="0">
                    <a:pos x="703" y="845"/>
                  </a:cxn>
                  <a:cxn ang="0">
                    <a:pos x="690" y="863"/>
                  </a:cxn>
                  <a:cxn ang="0">
                    <a:pos x="680" y="871"/>
                  </a:cxn>
                  <a:cxn ang="0">
                    <a:pos x="672" y="874"/>
                  </a:cxn>
                  <a:cxn ang="0">
                    <a:pos x="668" y="874"/>
                  </a:cxn>
                  <a:cxn ang="0">
                    <a:pos x="664" y="873"/>
                  </a:cxn>
                  <a:cxn ang="0">
                    <a:pos x="659" y="871"/>
                  </a:cxn>
                  <a:cxn ang="0">
                    <a:pos x="634" y="871"/>
                  </a:cxn>
                  <a:cxn ang="0">
                    <a:pos x="568" y="874"/>
                  </a:cxn>
                  <a:cxn ang="0">
                    <a:pos x="480" y="877"/>
                  </a:cxn>
                  <a:cxn ang="0">
                    <a:pos x="381" y="881"/>
                  </a:cxn>
                  <a:cxn ang="0">
                    <a:pos x="279" y="886"/>
                  </a:cxn>
                  <a:cxn ang="0">
                    <a:pos x="184" y="891"/>
                  </a:cxn>
                  <a:cxn ang="0">
                    <a:pos x="106" y="898"/>
                  </a:cxn>
                  <a:cxn ang="0">
                    <a:pos x="53" y="906"/>
                  </a:cxn>
                  <a:cxn ang="0">
                    <a:pos x="23" y="921"/>
                  </a:cxn>
                  <a:cxn ang="0">
                    <a:pos x="5" y="947"/>
                  </a:cxn>
                  <a:cxn ang="0">
                    <a:pos x="0" y="975"/>
                  </a:cxn>
                  <a:cxn ang="0">
                    <a:pos x="4" y="1001"/>
                  </a:cxn>
                  <a:cxn ang="0">
                    <a:pos x="11" y="1017"/>
                  </a:cxn>
                  <a:cxn ang="0">
                    <a:pos x="20" y="1023"/>
                  </a:cxn>
                  <a:cxn ang="0">
                    <a:pos x="732" y="1024"/>
                  </a:cxn>
                  <a:cxn ang="0">
                    <a:pos x="733" y="1024"/>
                  </a:cxn>
                  <a:cxn ang="0">
                    <a:pos x="734" y="1024"/>
                  </a:cxn>
                  <a:cxn ang="0">
                    <a:pos x="802" y="1004"/>
                  </a:cxn>
                  <a:cxn ang="0">
                    <a:pos x="844" y="970"/>
                  </a:cxn>
                  <a:cxn ang="0">
                    <a:pos x="866" y="932"/>
                  </a:cxn>
                  <a:cxn ang="0">
                    <a:pos x="872" y="900"/>
                  </a:cxn>
                  <a:cxn ang="0">
                    <a:pos x="872" y="901"/>
                  </a:cxn>
                  <a:cxn ang="0">
                    <a:pos x="872" y="902"/>
                  </a:cxn>
                  <a:cxn ang="0">
                    <a:pos x="1022" y="45"/>
                  </a:cxn>
                  <a:cxn ang="0">
                    <a:pos x="1021" y="37"/>
                  </a:cxn>
                  <a:cxn ang="0">
                    <a:pos x="1014" y="24"/>
                  </a:cxn>
                  <a:cxn ang="0">
                    <a:pos x="1002" y="12"/>
                  </a:cxn>
                  <a:cxn ang="0">
                    <a:pos x="990" y="4"/>
                  </a:cxn>
                  <a:cxn ang="0">
                    <a:pos x="979" y="1"/>
                  </a:cxn>
                  <a:cxn ang="0">
                    <a:pos x="963" y="1"/>
                  </a:cxn>
                  <a:cxn ang="0">
                    <a:pos x="943" y="8"/>
                  </a:cxn>
                  <a:cxn ang="0">
                    <a:pos x="929" y="20"/>
                  </a:cxn>
                  <a:cxn ang="0">
                    <a:pos x="920" y="30"/>
                  </a:cxn>
                </a:cxnLst>
                <a:rect l="0" t="0" r="r" b="b"/>
                <a:pathLst>
                  <a:path w="1022" h="1024">
                    <a:moveTo>
                      <a:pt x="918" y="33"/>
                    </a:moveTo>
                    <a:lnTo>
                      <a:pt x="917" y="34"/>
                    </a:lnTo>
                    <a:lnTo>
                      <a:pt x="917" y="35"/>
                    </a:lnTo>
                    <a:lnTo>
                      <a:pt x="916" y="38"/>
                    </a:lnTo>
                    <a:lnTo>
                      <a:pt x="916" y="39"/>
                    </a:lnTo>
                    <a:lnTo>
                      <a:pt x="907" y="72"/>
                    </a:lnTo>
                    <a:lnTo>
                      <a:pt x="886" y="157"/>
                    </a:lnTo>
                    <a:lnTo>
                      <a:pt x="856" y="277"/>
                    </a:lnTo>
                    <a:lnTo>
                      <a:pt x="822" y="415"/>
                    </a:lnTo>
                    <a:lnTo>
                      <a:pt x="787" y="555"/>
                    </a:lnTo>
                    <a:lnTo>
                      <a:pt x="757" y="675"/>
                    </a:lnTo>
                    <a:lnTo>
                      <a:pt x="736" y="762"/>
                    </a:lnTo>
                    <a:lnTo>
                      <a:pt x="728" y="795"/>
                    </a:lnTo>
                    <a:lnTo>
                      <a:pt x="719" y="816"/>
                    </a:lnTo>
                    <a:lnTo>
                      <a:pt x="711" y="833"/>
                    </a:lnTo>
                    <a:lnTo>
                      <a:pt x="703" y="845"/>
                    </a:lnTo>
                    <a:lnTo>
                      <a:pt x="696" y="856"/>
                    </a:lnTo>
                    <a:lnTo>
                      <a:pt x="690" y="863"/>
                    </a:lnTo>
                    <a:lnTo>
                      <a:pt x="684" y="868"/>
                    </a:lnTo>
                    <a:lnTo>
                      <a:pt x="680" y="871"/>
                    </a:lnTo>
                    <a:lnTo>
                      <a:pt x="676" y="873"/>
                    </a:lnTo>
                    <a:lnTo>
                      <a:pt x="672" y="874"/>
                    </a:lnTo>
                    <a:lnTo>
                      <a:pt x="669" y="874"/>
                    </a:lnTo>
                    <a:lnTo>
                      <a:pt x="668" y="874"/>
                    </a:lnTo>
                    <a:lnTo>
                      <a:pt x="667" y="874"/>
                    </a:lnTo>
                    <a:lnTo>
                      <a:pt x="664" y="873"/>
                    </a:lnTo>
                    <a:lnTo>
                      <a:pt x="661" y="873"/>
                    </a:lnTo>
                    <a:lnTo>
                      <a:pt x="659" y="871"/>
                    </a:lnTo>
                    <a:lnTo>
                      <a:pt x="656" y="871"/>
                    </a:lnTo>
                    <a:lnTo>
                      <a:pt x="634" y="871"/>
                    </a:lnTo>
                    <a:lnTo>
                      <a:pt x="605" y="873"/>
                    </a:lnTo>
                    <a:lnTo>
                      <a:pt x="568" y="874"/>
                    </a:lnTo>
                    <a:lnTo>
                      <a:pt x="526" y="875"/>
                    </a:lnTo>
                    <a:lnTo>
                      <a:pt x="480" y="877"/>
                    </a:lnTo>
                    <a:lnTo>
                      <a:pt x="431" y="879"/>
                    </a:lnTo>
                    <a:lnTo>
                      <a:pt x="381" y="881"/>
                    </a:lnTo>
                    <a:lnTo>
                      <a:pt x="330" y="883"/>
                    </a:lnTo>
                    <a:lnTo>
                      <a:pt x="279" y="886"/>
                    </a:lnTo>
                    <a:lnTo>
                      <a:pt x="230" y="889"/>
                    </a:lnTo>
                    <a:lnTo>
                      <a:pt x="184" y="891"/>
                    </a:lnTo>
                    <a:lnTo>
                      <a:pt x="142" y="896"/>
                    </a:lnTo>
                    <a:lnTo>
                      <a:pt x="106" y="898"/>
                    </a:lnTo>
                    <a:lnTo>
                      <a:pt x="76" y="902"/>
                    </a:lnTo>
                    <a:lnTo>
                      <a:pt x="53" y="906"/>
                    </a:lnTo>
                    <a:lnTo>
                      <a:pt x="39" y="910"/>
                    </a:lnTo>
                    <a:lnTo>
                      <a:pt x="23" y="921"/>
                    </a:lnTo>
                    <a:lnTo>
                      <a:pt x="12" y="933"/>
                    </a:lnTo>
                    <a:lnTo>
                      <a:pt x="5" y="947"/>
                    </a:lnTo>
                    <a:lnTo>
                      <a:pt x="1" y="960"/>
                    </a:lnTo>
                    <a:lnTo>
                      <a:pt x="0" y="975"/>
                    </a:lnTo>
                    <a:lnTo>
                      <a:pt x="1" y="989"/>
                    </a:lnTo>
                    <a:lnTo>
                      <a:pt x="4" y="1001"/>
                    </a:lnTo>
                    <a:lnTo>
                      <a:pt x="7" y="1012"/>
                    </a:lnTo>
                    <a:lnTo>
                      <a:pt x="11" y="1017"/>
                    </a:lnTo>
                    <a:lnTo>
                      <a:pt x="15" y="1021"/>
                    </a:lnTo>
                    <a:lnTo>
                      <a:pt x="20" y="1023"/>
                    </a:lnTo>
                    <a:lnTo>
                      <a:pt x="26" y="1024"/>
                    </a:lnTo>
                    <a:lnTo>
                      <a:pt x="732" y="1024"/>
                    </a:lnTo>
                    <a:lnTo>
                      <a:pt x="733" y="1024"/>
                    </a:lnTo>
                    <a:lnTo>
                      <a:pt x="733" y="1024"/>
                    </a:lnTo>
                    <a:lnTo>
                      <a:pt x="734" y="1024"/>
                    </a:lnTo>
                    <a:lnTo>
                      <a:pt x="734" y="1024"/>
                    </a:lnTo>
                    <a:lnTo>
                      <a:pt x="772" y="1016"/>
                    </a:lnTo>
                    <a:lnTo>
                      <a:pt x="802" y="1004"/>
                    </a:lnTo>
                    <a:lnTo>
                      <a:pt x="826" y="989"/>
                    </a:lnTo>
                    <a:lnTo>
                      <a:pt x="844" y="970"/>
                    </a:lnTo>
                    <a:lnTo>
                      <a:pt x="857" y="951"/>
                    </a:lnTo>
                    <a:lnTo>
                      <a:pt x="866" y="932"/>
                    </a:lnTo>
                    <a:lnTo>
                      <a:pt x="871" y="914"/>
                    </a:lnTo>
                    <a:lnTo>
                      <a:pt x="872" y="900"/>
                    </a:lnTo>
                    <a:lnTo>
                      <a:pt x="872" y="900"/>
                    </a:lnTo>
                    <a:lnTo>
                      <a:pt x="872" y="901"/>
                    </a:lnTo>
                    <a:lnTo>
                      <a:pt x="872" y="901"/>
                    </a:lnTo>
                    <a:lnTo>
                      <a:pt x="872" y="902"/>
                    </a:lnTo>
                    <a:lnTo>
                      <a:pt x="1022" y="47"/>
                    </a:lnTo>
                    <a:lnTo>
                      <a:pt x="1022" y="45"/>
                    </a:lnTo>
                    <a:lnTo>
                      <a:pt x="1022" y="41"/>
                    </a:lnTo>
                    <a:lnTo>
                      <a:pt x="1021" y="37"/>
                    </a:lnTo>
                    <a:lnTo>
                      <a:pt x="1020" y="34"/>
                    </a:lnTo>
                    <a:lnTo>
                      <a:pt x="1014" y="24"/>
                    </a:lnTo>
                    <a:lnTo>
                      <a:pt x="1008" y="18"/>
                    </a:lnTo>
                    <a:lnTo>
                      <a:pt x="1002" y="12"/>
                    </a:lnTo>
                    <a:lnTo>
                      <a:pt x="995" y="7"/>
                    </a:lnTo>
                    <a:lnTo>
                      <a:pt x="990" y="4"/>
                    </a:lnTo>
                    <a:lnTo>
                      <a:pt x="985" y="3"/>
                    </a:lnTo>
                    <a:lnTo>
                      <a:pt x="979" y="1"/>
                    </a:lnTo>
                    <a:lnTo>
                      <a:pt x="974" y="0"/>
                    </a:lnTo>
                    <a:lnTo>
                      <a:pt x="963" y="1"/>
                    </a:lnTo>
                    <a:lnTo>
                      <a:pt x="952" y="4"/>
                    </a:lnTo>
                    <a:lnTo>
                      <a:pt x="943" y="8"/>
                    </a:lnTo>
                    <a:lnTo>
                      <a:pt x="936" y="14"/>
                    </a:lnTo>
                    <a:lnTo>
                      <a:pt x="929" y="20"/>
                    </a:lnTo>
                    <a:lnTo>
                      <a:pt x="924" y="26"/>
                    </a:lnTo>
                    <a:lnTo>
                      <a:pt x="920" y="30"/>
                    </a:lnTo>
                    <a:lnTo>
                      <a:pt x="918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468" y="349"/>
                <a:ext cx="313" cy="314"/>
              </a:xfrm>
              <a:custGeom>
                <a:avLst/>
                <a:gdLst/>
                <a:ahLst/>
                <a:cxnLst>
                  <a:cxn ang="0">
                    <a:pos x="933" y="1"/>
                  </a:cxn>
                  <a:cxn ang="0">
                    <a:pos x="937" y="5"/>
                  </a:cxn>
                  <a:cxn ang="0">
                    <a:pos x="933" y="48"/>
                  </a:cxn>
                  <a:cxn ang="0">
                    <a:pos x="891" y="282"/>
                  </a:cxn>
                  <a:cxn ang="0">
                    <a:pos x="837" y="591"/>
                  </a:cxn>
                  <a:cxn ang="0">
                    <a:pos x="797" y="819"/>
                  </a:cxn>
                  <a:cxn ang="0">
                    <a:pos x="791" y="856"/>
                  </a:cxn>
                  <a:cxn ang="0">
                    <a:pos x="791" y="857"/>
                  </a:cxn>
                  <a:cxn ang="0">
                    <a:pos x="791" y="861"/>
                  </a:cxn>
                  <a:cxn ang="0">
                    <a:pos x="785" y="883"/>
                  </a:cxn>
                  <a:cxn ang="0">
                    <a:pos x="765" y="911"/>
                  </a:cxn>
                  <a:cxn ang="0">
                    <a:pos x="722" y="936"/>
                  </a:cxn>
                  <a:cxn ang="0">
                    <a:pos x="681" y="942"/>
                  </a:cxn>
                  <a:cxn ang="0">
                    <a:pos x="627" y="942"/>
                  </a:cxn>
                  <a:cxn ang="0">
                    <a:pos x="534" y="942"/>
                  </a:cxn>
                  <a:cxn ang="0">
                    <a:pos x="417" y="942"/>
                  </a:cxn>
                  <a:cxn ang="0">
                    <a:pos x="292" y="942"/>
                  </a:cxn>
                  <a:cxn ang="0">
                    <a:pos x="173" y="942"/>
                  </a:cxn>
                  <a:cxn ang="0">
                    <a:pos x="75" y="942"/>
                  </a:cxn>
                  <a:cxn ang="0">
                    <a:pos x="13" y="942"/>
                  </a:cxn>
                  <a:cxn ang="0">
                    <a:pos x="1" y="940"/>
                  </a:cxn>
                  <a:cxn ang="0">
                    <a:pos x="0" y="936"/>
                  </a:cxn>
                  <a:cxn ang="0">
                    <a:pos x="1" y="926"/>
                  </a:cxn>
                  <a:cxn ang="0">
                    <a:pos x="9" y="911"/>
                  </a:cxn>
                  <a:cxn ang="0">
                    <a:pos x="25" y="903"/>
                  </a:cxn>
                  <a:cxn ang="0">
                    <a:pos x="59" y="898"/>
                  </a:cxn>
                  <a:cxn ang="0">
                    <a:pos x="113" y="894"/>
                  </a:cxn>
                  <a:cxn ang="0">
                    <a:pos x="185" y="888"/>
                  </a:cxn>
                  <a:cxn ang="0">
                    <a:pos x="269" y="883"/>
                  </a:cxn>
                  <a:cxn ang="0">
                    <a:pos x="361" y="879"/>
                  </a:cxn>
                  <a:cxn ang="0">
                    <a:pos x="461" y="875"/>
                  </a:cxn>
                  <a:cxn ang="0">
                    <a:pos x="562" y="872"/>
                  </a:cxn>
                  <a:cxn ang="0">
                    <a:pos x="619" y="873"/>
                  </a:cxn>
                  <a:cxn ang="0">
                    <a:pos x="637" y="875"/>
                  </a:cxn>
                  <a:cxn ang="0">
                    <a:pos x="657" y="867"/>
                  </a:cxn>
                  <a:cxn ang="0">
                    <a:pos x="678" y="850"/>
                  </a:cxn>
                  <a:cxn ang="0">
                    <a:pos x="699" y="825"/>
                  </a:cxn>
                  <a:cxn ang="0">
                    <a:pos x="716" y="790"/>
                  </a:cxn>
                  <a:cxn ang="0">
                    <a:pos x="726" y="767"/>
                  </a:cxn>
                  <a:cxn ang="0">
                    <a:pos x="726" y="767"/>
                  </a:cxn>
                  <a:cxn ang="0">
                    <a:pos x="734" y="733"/>
                  </a:cxn>
                  <a:cxn ang="0">
                    <a:pos x="784" y="530"/>
                  </a:cxn>
                  <a:cxn ang="0">
                    <a:pos x="852" y="255"/>
                  </a:cxn>
                  <a:cxn ang="0">
                    <a:pos x="903" y="48"/>
                  </a:cxn>
                  <a:cxn ang="0">
                    <a:pos x="916" y="8"/>
                  </a:cxn>
                  <a:cxn ang="0">
                    <a:pos x="927" y="1"/>
                  </a:cxn>
                </a:cxnLst>
                <a:rect l="0" t="0" r="r" b="b"/>
                <a:pathLst>
                  <a:path w="939" h="942">
                    <a:moveTo>
                      <a:pt x="931" y="0"/>
                    </a:moveTo>
                    <a:lnTo>
                      <a:pt x="933" y="1"/>
                    </a:lnTo>
                    <a:lnTo>
                      <a:pt x="935" y="2"/>
                    </a:lnTo>
                    <a:lnTo>
                      <a:pt x="937" y="5"/>
                    </a:lnTo>
                    <a:lnTo>
                      <a:pt x="939" y="8"/>
                    </a:lnTo>
                    <a:lnTo>
                      <a:pt x="933" y="48"/>
                    </a:lnTo>
                    <a:lnTo>
                      <a:pt x="915" y="147"/>
                    </a:lnTo>
                    <a:lnTo>
                      <a:pt x="891" y="282"/>
                    </a:lnTo>
                    <a:lnTo>
                      <a:pt x="864" y="437"/>
                    </a:lnTo>
                    <a:lnTo>
                      <a:pt x="837" y="591"/>
                    </a:lnTo>
                    <a:lnTo>
                      <a:pt x="814" y="725"/>
                    </a:lnTo>
                    <a:lnTo>
                      <a:pt x="797" y="819"/>
                    </a:lnTo>
                    <a:lnTo>
                      <a:pt x="791" y="855"/>
                    </a:lnTo>
                    <a:lnTo>
                      <a:pt x="791" y="856"/>
                    </a:lnTo>
                    <a:lnTo>
                      <a:pt x="791" y="856"/>
                    </a:lnTo>
                    <a:lnTo>
                      <a:pt x="791" y="857"/>
                    </a:lnTo>
                    <a:lnTo>
                      <a:pt x="791" y="857"/>
                    </a:lnTo>
                    <a:lnTo>
                      <a:pt x="791" y="861"/>
                    </a:lnTo>
                    <a:lnTo>
                      <a:pt x="789" y="871"/>
                    </a:lnTo>
                    <a:lnTo>
                      <a:pt x="785" y="883"/>
                    </a:lnTo>
                    <a:lnTo>
                      <a:pt x="777" y="896"/>
                    </a:lnTo>
                    <a:lnTo>
                      <a:pt x="765" y="911"/>
                    </a:lnTo>
                    <a:lnTo>
                      <a:pt x="747" y="925"/>
                    </a:lnTo>
                    <a:lnTo>
                      <a:pt x="722" y="936"/>
                    </a:lnTo>
                    <a:lnTo>
                      <a:pt x="689" y="942"/>
                    </a:lnTo>
                    <a:lnTo>
                      <a:pt x="681" y="942"/>
                    </a:lnTo>
                    <a:lnTo>
                      <a:pt x="660" y="942"/>
                    </a:lnTo>
                    <a:lnTo>
                      <a:pt x="627" y="942"/>
                    </a:lnTo>
                    <a:lnTo>
                      <a:pt x="584" y="942"/>
                    </a:lnTo>
                    <a:lnTo>
                      <a:pt x="534" y="942"/>
                    </a:lnTo>
                    <a:lnTo>
                      <a:pt x="477" y="942"/>
                    </a:lnTo>
                    <a:lnTo>
                      <a:pt x="417" y="942"/>
                    </a:lnTo>
                    <a:lnTo>
                      <a:pt x="355" y="942"/>
                    </a:lnTo>
                    <a:lnTo>
                      <a:pt x="292" y="942"/>
                    </a:lnTo>
                    <a:lnTo>
                      <a:pt x="231" y="942"/>
                    </a:lnTo>
                    <a:lnTo>
                      <a:pt x="173" y="942"/>
                    </a:lnTo>
                    <a:lnTo>
                      <a:pt x="120" y="942"/>
                    </a:lnTo>
                    <a:lnTo>
                      <a:pt x="75" y="942"/>
                    </a:lnTo>
                    <a:lnTo>
                      <a:pt x="39" y="942"/>
                    </a:lnTo>
                    <a:lnTo>
                      <a:pt x="13" y="942"/>
                    </a:lnTo>
                    <a:lnTo>
                      <a:pt x="1" y="942"/>
                    </a:lnTo>
                    <a:lnTo>
                      <a:pt x="1" y="940"/>
                    </a:lnTo>
                    <a:lnTo>
                      <a:pt x="1" y="938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1" y="926"/>
                    </a:lnTo>
                    <a:lnTo>
                      <a:pt x="4" y="919"/>
                    </a:lnTo>
                    <a:lnTo>
                      <a:pt x="9" y="911"/>
                    </a:lnTo>
                    <a:lnTo>
                      <a:pt x="17" y="906"/>
                    </a:lnTo>
                    <a:lnTo>
                      <a:pt x="25" y="903"/>
                    </a:lnTo>
                    <a:lnTo>
                      <a:pt x="40" y="901"/>
                    </a:lnTo>
                    <a:lnTo>
                      <a:pt x="59" y="898"/>
                    </a:lnTo>
                    <a:lnTo>
                      <a:pt x="85" y="895"/>
                    </a:lnTo>
                    <a:lnTo>
                      <a:pt x="113" y="894"/>
                    </a:lnTo>
                    <a:lnTo>
                      <a:pt x="147" y="891"/>
                    </a:lnTo>
                    <a:lnTo>
                      <a:pt x="185" y="888"/>
                    </a:lnTo>
                    <a:lnTo>
                      <a:pt x="225" y="886"/>
                    </a:lnTo>
                    <a:lnTo>
                      <a:pt x="269" y="883"/>
                    </a:lnTo>
                    <a:lnTo>
                      <a:pt x="313" y="882"/>
                    </a:lnTo>
                    <a:lnTo>
                      <a:pt x="361" y="879"/>
                    </a:lnTo>
                    <a:lnTo>
                      <a:pt x="411" y="878"/>
                    </a:lnTo>
                    <a:lnTo>
                      <a:pt x="461" y="875"/>
                    </a:lnTo>
                    <a:lnTo>
                      <a:pt x="511" y="873"/>
                    </a:lnTo>
                    <a:lnTo>
                      <a:pt x="562" y="872"/>
                    </a:lnTo>
                    <a:lnTo>
                      <a:pt x="612" y="871"/>
                    </a:lnTo>
                    <a:lnTo>
                      <a:pt x="619" y="873"/>
                    </a:lnTo>
                    <a:lnTo>
                      <a:pt x="627" y="875"/>
                    </a:lnTo>
                    <a:lnTo>
                      <a:pt x="637" y="875"/>
                    </a:lnTo>
                    <a:lnTo>
                      <a:pt x="646" y="872"/>
                    </a:lnTo>
                    <a:lnTo>
                      <a:pt x="657" y="867"/>
                    </a:lnTo>
                    <a:lnTo>
                      <a:pt x="668" y="860"/>
                    </a:lnTo>
                    <a:lnTo>
                      <a:pt x="678" y="850"/>
                    </a:lnTo>
                    <a:lnTo>
                      <a:pt x="688" y="838"/>
                    </a:lnTo>
                    <a:lnTo>
                      <a:pt x="699" y="825"/>
                    </a:lnTo>
                    <a:lnTo>
                      <a:pt x="708" y="807"/>
                    </a:lnTo>
                    <a:lnTo>
                      <a:pt x="716" y="790"/>
                    </a:lnTo>
                    <a:lnTo>
                      <a:pt x="726" y="768"/>
                    </a:lnTo>
                    <a:lnTo>
                      <a:pt x="726" y="767"/>
                    </a:lnTo>
                    <a:lnTo>
                      <a:pt x="726" y="767"/>
                    </a:lnTo>
                    <a:lnTo>
                      <a:pt x="726" y="767"/>
                    </a:lnTo>
                    <a:lnTo>
                      <a:pt x="726" y="765"/>
                    </a:lnTo>
                    <a:lnTo>
                      <a:pt x="734" y="733"/>
                    </a:lnTo>
                    <a:lnTo>
                      <a:pt x="754" y="649"/>
                    </a:lnTo>
                    <a:lnTo>
                      <a:pt x="784" y="530"/>
                    </a:lnTo>
                    <a:lnTo>
                      <a:pt x="818" y="393"/>
                    </a:lnTo>
                    <a:lnTo>
                      <a:pt x="852" y="255"/>
                    </a:lnTo>
                    <a:lnTo>
                      <a:pt x="883" y="135"/>
                    </a:lnTo>
                    <a:lnTo>
                      <a:pt x="903" y="48"/>
                    </a:lnTo>
                    <a:lnTo>
                      <a:pt x="912" y="13"/>
                    </a:lnTo>
                    <a:lnTo>
                      <a:pt x="916" y="8"/>
                    </a:lnTo>
                    <a:lnTo>
                      <a:pt x="922" y="4"/>
                    </a:lnTo>
                    <a:lnTo>
                      <a:pt x="927" y="1"/>
                    </a:lnTo>
                    <a:lnTo>
                      <a:pt x="931" y="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195" y="868"/>
                <a:ext cx="45" cy="33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8" y="84"/>
                  </a:cxn>
                  <a:cxn ang="0">
                    <a:pos x="28" y="91"/>
                  </a:cxn>
                  <a:cxn ang="0">
                    <a:pos x="40" y="95"/>
                  </a:cxn>
                  <a:cxn ang="0">
                    <a:pos x="54" y="98"/>
                  </a:cxn>
                  <a:cxn ang="0">
                    <a:pos x="67" y="99"/>
                  </a:cxn>
                  <a:cxn ang="0">
                    <a:pos x="81" y="98"/>
                  </a:cxn>
                  <a:cxn ang="0">
                    <a:pos x="94" y="95"/>
                  </a:cxn>
                  <a:cxn ang="0">
                    <a:pos x="106" y="91"/>
                  </a:cxn>
                  <a:cxn ang="0">
                    <a:pos x="116" y="84"/>
                  </a:cxn>
                  <a:cxn ang="0">
                    <a:pos x="124" y="77"/>
                  </a:cxn>
                  <a:cxn ang="0">
                    <a:pos x="129" y="69"/>
                  </a:cxn>
                  <a:cxn ang="0">
                    <a:pos x="133" y="60"/>
                  </a:cxn>
                  <a:cxn ang="0">
                    <a:pos x="135" y="50"/>
                  </a:cxn>
                  <a:cxn ang="0">
                    <a:pos x="133" y="39"/>
                  </a:cxn>
                  <a:cxn ang="0">
                    <a:pos x="129" y="30"/>
                  </a:cxn>
                  <a:cxn ang="0">
                    <a:pos x="124" y="22"/>
                  </a:cxn>
                  <a:cxn ang="0">
                    <a:pos x="116" y="15"/>
                  </a:cxn>
                  <a:cxn ang="0">
                    <a:pos x="106" y="8"/>
                  </a:cxn>
                  <a:cxn ang="0">
                    <a:pos x="94" y="4"/>
                  </a:cxn>
                  <a:cxn ang="0">
                    <a:pos x="81" y="2"/>
                  </a:cxn>
                  <a:cxn ang="0">
                    <a:pos x="67" y="0"/>
                  </a:cxn>
                  <a:cxn ang="0">
                    <a:pos x="54" y="2"/>
                  </a:cxn>
                  <a:cxn ang="0">
                    <a:pos x="40" y="4"/>
                  </a:cxn>
                  <a:cxn ang="0">
                    <a:pos x="28" y="8"/>
                  </a:cxn>
                  <a:cxn ang="0">
                    <a:pos x="18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1" y="39"/>
                  </a:cxn>
                  <a:cxn ang="0">
                    <a:pos x="0" y="50"/>
                  </a:cxn>
                </a:cxnLst>
                <a:rect l="0" t="0" r="r" b="b"/>
                <a:pathLst>
                  <a:path w="135" h="99">
                    <a:moveTo>
                      <a:pt x="0" y="50"/>
                    </a:moveTo>
                    <a:lnTo>
                      <a:pt x="1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8" y="84"/>
                    </a:lnTo>
                    <a:lnTo>
                      <a:pt x="28" y="91"/>
                    </a:lnTo>
                    <a:lnTo>
                      <a:pt x="40" y="95"/>
                    </a:lnTo>
                    <a:lnTo>
                      <a:pt x="54" y="98"/>
                    </a:lnTo>
                    <a:lnTo>
                      <a:pt x="67" y="99"/>
                    </a:lnTo>
                    <a:lnTo>
                      <a:pt x="81" y="98"/>
                    </a:lnTo>
                    <a:lnTo>
                      <a:pt x="94" y="95"/>
                    </a:lnTo>
                    <a:lnTo>
                      <a:pt x="106" y="91"/>
                    </a:lnTo>
                    <a:lnTo>
                      <a:pt x="116" y="84"/>
                    </a:lnTo>
                    <a:lnTo>
                      <a:pt x="124" y="77"/>
                    </a:lnTo>
                    <a:lnTo>
                      <a:pt x="129" y="69"/>
                    </a:lnTo>
                    <a:lnTo>
                      <a:pt x="133" y="60"/>
                    </a:lnTo>
                    <a:lnTo>
                      <a:pt x="135" y="50"/>
                    </a:lnTo>
                    <a:lnTo>
                      <a:pt x="133" y="39"/>
                    </a:lnTo>
                    <a:lnTo>
                      <a:pt x="129" y="30"/>
                    </a:lnTo>
                    <a:lnTo>
                      <a:pt x="124" y="22"/>
                    </a:lnTo>
                    <a:lnTo>
                      <a:pt x="116" y="15"/>
                    </a:lnTo>
                    <a:lnTo>
                      <a:pt x="106" y="8"/>
                    </a:lnTo>
                    <a:lnTo>
                      <a:pt x="94" y="4"/>
                    </a:lnTo>
                    <a:lnTo>
                      <a:pt x="81" y="2"/>
                    </a:lnTo>
                    <a:lnTo>
                      <a:pt x="67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8"/>
                    </a:lnTo>
                    <a:lnTo>
                      <a:pt x="18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1" y="39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728" y="868"/>
                <a:ext cx="45" cy="33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1" y="60"/>
                  </a:cxn>
                  <a:cxn ang="0">
                    <a:pos x="5" y="68"/>
                  </a:cxn>
                  <a:cxn ang="0">
                    <a:pos x="11" y="77"/>
                  </a:cxn>
                  <a:cxn ang="0">
                    <a:pos x="19" y="84"/>
                  </a:cxn>
                  <a:cxn ang="0">
                    <a:pos x="28" y="90"/>
                  </a:cxn>
                  <a:cxn ang="0">
                    <a:pos x="40" y="94"/>
                  </a:cxn>
                  <a:cxn ang="0">
                    <a:pos x="54" y="96"/>
                  </a:cxn>
                  <a:cxn ang="0">
                    <a:pos x="68" y="98"/>
                  </a:cxn>
                  <a:cxn ang="0">
                    <a:pos x="81" y="96"/>
                  </a:cxn>
                  <a:cxn ang="0">
                    <a:pos x="95" y="94"/>
                  </a:cxn>
                  <a:cxn ang="0">
                    <a:pos x="105" y="90"/>
                  </a:cxn>
                  <a:cxn ang="0">
                    <a:pos x="116" y="84"/>
                  </a:cxn>
                  <a:cxn ang="0">
                    <a:pos x="124" y="77"/>
                  </a:cxn>
                  <a:cxn ang="0">
                    <a:pos x="130" y="68"/>
                  </a:cxn>
                  <a:cxn ang="0">
                    <a:pos x="134" y="60"/>
                  </a:cxn>
                  <a:cxn ang="0">
                    <a:pos x="135" y="49"/>
                  </a:cxn>
                  <a:cxn ang="0">
                    <a:pos x="134" y="38"/>
                  </a:cxn>
                  <a:cxn ang="0">
                    <a:pos x="130" y="30"/>
                  </a:cxn>
                  <a:cxn ang="0">
                    <a:pos x="124" y="21"/>
                  </a:cxn>
                  <a:cxn ang="0">
                    <a:pos x="116" y="14"/>
                  </a:cxn>
                  <a:cxn ang="0">
                    <a:pos x="105" y="8"/>
                  </a:cxn>
                  <a:cxn ang="0">
                    <a:pos x="95" y="4"/>
                  </a:cxn>
                  <a:cxn ang="0">
                    <a:pos x="81" y="2"/>
                  </a:cxn>
                  <a:cxn ang="0">
                    <a:pos x="68" y="0"/>
                  </a:cxn>
                  <a:cxn ang="0">
                    <a:pos x="54" y="2"/>
                  </a:cxn>
                  <a:cxn ang="0">
                    <a:pos x="40" y="4"/>
                  </a:cxn>
                  <a:cxn ang="0">
                    <a:pos x="28" y="8"/>
                  </a:cxn>
                  <a:cxn ang="0">
                    <a:pos x="19" y="14"/>
                  </a:cxn>
                  <a:cxn ang="0">
                    <a:pos x="11" y="21"/>
                  </a:cxn>
                  <a:cxn ang="0">
                    <a:pos x="5" y="30"/>
                  </a:cxn>
                  <a:cxn ang="0">
                    <a:pos x="1" y="38"/>
                  </a:cxn>
                  <a:cxn ang="0">
                    <a:pos x="0" y="49"/>
                  </a:cxn>
                </a:cxnLst>
                <a:rect l="0" t="0" r="r" b="b"/>
                <a:pathLst>
                  <a:path w="135" h="98">
                    <a:moveTo>
                      <a:pt x="0" y="49"/>
                    </a:moveTo>
                    <a:lnTo>
                      <a:pt x="1" y="60"/>
                    </a:lnTo>
                    <a:lnTo>
                      <a:pt x="5" y="68"/>
                    </a:lnTo>
                    <a:lnTo>
                      <a:pt x="11" y="77"/>
                    </a:lnTo>
                    <a:lnTo>
                      <a:pt x="19" y="84"/>
                    </a:lnTo>
                    <a:lnTo>
                      <a:pt x="28" y="90"/>
                    </a:lnTo>
                    <a:lnTo>
                      <a:pt x="40" y="94"/>
                    </a:lnTo>
                    <a:lnTo>
                      <a:pt x="54" y="96"/>
                    </a:lnTo>
                    <a:lnTo>
                      <a:pt x="68" y="98"/>
                    </a:lnTo>
                    <a:lnTo>
                      <a:pt x="81" y="96"/>
                    </a:lnTo>
                    <a:lnTo>
                      <a:pt x="95" y="94"/>
                    </a:lnTo>
                    <a:lnTo>
                      <a:pt x="105" y="90"/>
                    </a:lnTo>
                    <a:lnTo>
                      <a:pt x="116" y="84"/>
                    </a:lnTo>
                    <a:lnTo>
                      <a:pt x="124" y="77"/>
                    </a:lnTo>
                    <a:lnTo>
                      <a:pt x="130" y="68"/>
                    </a:lnTo>
                    <a:lnTo>
                      <a:pt x="134" y="60"/>
                    </a:lnTo>
                    <a:lnTo>
                      <a:pt x="135" y="49"/>
                    </a:lnTo>
                    <a:lnTo>
                      <a:pt x="134" y="38"/>
                    </a:lnTo>
                    <a:lnTo>
                      <a:pt x="130" y="30"/>
                    </a:lnTo>
                    <a:lnTo>
                      <a:pt x="124" y="21"/>
                    </a:lnTo>
                    <a:lnTo>
                      <a:pt x="116" y="14"/>
                    </a:lnTo>
                    <a:lnTo>
                      <a:pt x="105" y="8"/>
                    </a:lnTo>
                    <a:lnTo>
                      <a:pt x="95" y="4"/>
                    </a:lnTo>
                    <a:lnTo>
                      <a:pt x="81" y="2"/>
                    </a:lnTo>
                    <a:lnTo>
                      <a:pt x="68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8"/>
                    </a:lnTo>
                    <a:lnTo>
                      <a:pt x="19" y="14"/>
                    </a:lnTo>
                    <a:lnTo>
                      <a:pt x="11" y="21"/>
                    </a:lnTo>
                    <a:lnTo>
                      <a:pt x="5" y="30"/>
                    </a:lnTo>
                    <a:lnTo>
                      <a:pt x="1" y="3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681" y="692"/>
                <a:ext cx="75" cy="202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8" y="6"/>
                  </a:cxn>
                  <a:cxn ang="0">
                    <a:pos x="3" y="14"/>
                  </a:cxn>
                  <a:cxn ang="0">
                    <a:pos x="0" y="22"/>
                  </a:cxn>
                  <a:cxn ang="0">
                    <a:pos x="1" y="30"/>
                  </a:cxn>
                  <a:cxn ang="0">
                    <a:pos x="182" y="589"/>
                  </a:cxn>
                  <a:cxn ang="0">
                    <a:pos x="187" y="597"/>
                  </a:cxn>
                  <a:cxn ang="0">
                    <a:pos x="195" y="602"/>
                  </a:cxn>
                  <a:cxn ang="0">
                    <a:pos x="203" y="605"/>
                  </a:cxn>
                  <a:cxn ang="0">
                    <a:pos x="212" y="604"/>
                  </a:cxn>
                  <a:cxn ang="0">
                    <a:pos x="219" y="600"/>
                  </a:cxn>
                  <a:cxn ang="0">
                    <a:pos x="224" y="593"/>
                  </a:cxn>
                  <a:cxn ang="0">
                    <a:pos x="227" y="585"/>
                  </a:cxn>
                  <a:cxn ang="0">
                    <a:pos x="226" y="575"/>
                  </a:cxn>
                  <a:cxn ang="0">
                    <a:pos x="45" y="17"/>
                  </a:cxn>
                  <a:cxn ang="0">
                    <a:pos x="40" y="8"/>
                  </a:cxn>
                  <a:cxn ang="0">
                    <a:pos x="34" y="3"/>
                  </a:cxn>
                  <a:cxn ang="0">
                    <a:pos x="26" y="0"/>
                  </a:cxn>
                  <a:cxn ang="0">
                    <a:pos x="16" y="2"/>
                  </a:cxn>
                </a:cxnLst>
                <a:rect l="0" t="0" r="r" b="b"/>
                <a:pathLst>
                  <a:path w="227" h="605">
                    <a:moveTo>
                      <a:pt x="16" y="2"/>
                    </a:moveTo>
                    <a:lnTo>
                      <a:pt x="8" y="6"/>
                    </a:lnTo>
                    <a:lnTo>
                      <a:pt x="3" y="14"/>
                    </a:lnTo>
                    <a:lnTo>
                      <a:pt x="0" y="22"/>
                    </a:lnTo>
                    <a:lnTo>
                      <a:pt x="1" y="30"/>
                    </a:lnTo>
                    <a:lnTo>
                      <a:pt x="182" y="589"/>
                    </a:lnTo>
                    <a:lnTo>
                      <a:pt x="187" y="597"/>
                    </a:lnTo>
                    <a:lnTo>
                      <a:pt x="195" y="602"/>
                    </a:lnTo>
                    <a:lnTo>
                      <a:pt x="203" y="605"/>
                    </a:lnTo>
                    <a:lnTo>
                      <a:pt x="212" y="604"/>
                    </a:lnTo>
                    <a:lnTo>
                      <a:pt x="219" y="600"/>
                    </a:lnTo>
                    <a:lnTo>
                      <a:pt x="224" y="593"/>
                    </a:lnTo>
                    <a:lnTo>
                      <a:pt x="227" y="585"/>
                    </a:lnTo>
                    <a:lnTo>
                      <a:pt x="226" y="575"/>
                    </a:lnTo>
                    <a:lnTo>
                      <a:pt x="45" y="17"/>
                    </a:lnTo>
                    <a:lnTo>
                      <a:pt x="40" y="8"/>
                    </a:lnTo>
                    <a:lnTo>
                      <a:pt x="34" y="3"/>
                    </a:lnTo>
                    <a:lnTo>
                      <a:pt x="2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>
                <a:off x="560" y="713"/>
                <a:ext cx="74" cy="80"/>
              </a:xfrm>
              <a:custGeom>
                <a:avLst/>
                <a:gdLst/>
                <a:ahLst/>
                <a:cxnLst>
                  <a:cxn ang="0">
                    <a:pos x="36" y="35"/>
                  </a:cxn>
                  <a:cxn ang="0">
                    <a:pos x="14" y="70"/>
                  </a:cxn>
                  <a:cxn ang="0">
                    <a:pos x="3" y="117"/>
                  </a:cxn>
                  <a:cxn ang="0">
                    <a:pos x="0" y="175"/>
                  </a:cxn>
                  <a:cxn ang="0">
                    <a:pos x="5" y="217"/>
                  </a:cxn>
                  <a:cxn ang="0">
                    <a:pos x="18" y="228"/>
                  </a:cxn>
                  <a:cxn ang="0">
                    <a:pos x="36" y="227"/>
                  </a:cxn>
                  <a:cxn ang="0">
                    <a:pos x="46" y="213"/>
                  </a:cxn>
                  <a:cxn ang="0">
                    <a:pos x="46" y="144"/>
                  </a:cxn>
                  <a:cxn ang="0">
                    <a:pos x="64" y="74"/>
                  </a:cxn>
                  <a:cxn ang="0">
                    <a:pos x="86" y="52"/>
                  </a:cxn>
                  <a:cxn ang="0">
                    <a:pos x="103" y="46"/>
                  </a:cxn>
                  <a:cxn ang="0">
                    <a:pos x="118" y="46"/>
                  </a:cxn>
                  <a:cxn ang="0">
                    <a:pos x="128" y="47"/>
                  </a:cxn>
                  <a:cxn ang="0">
                    <a:pos x="130" y="47"/>
                  </a:cxn>
                  <a:cxn ang="0">
                    <a:pos x="132" y="48"/>
                  </a:cxn>
                  <a:cxn ang="0">
                    <a:pos x="140" y="50"/>
                  </a:cxn>
                  <a:cxn ang="0">
                    <a:pos x="152" y="56"/>
                  </a:cxn>
                  <a:cxn ang="0">
                    <a:pos x="172" y="97"/>
                  </a:cxn>
                  <a:cxn ang="0">
                    <a:pos x="176" y="182"/>
                  </a:cxn>
                  <a:cxn ang="0">
                    <a:pos x="174" y="221"/>
                  </a:cxn>
                  <a:cxn ang="0">
                    <a:pos x="183" y="235"/>
                  </a:cxn>
                  <a:cxn ang="0">
                    <a:pos x="201" y="238"/>
                  </a:cxn>
                  <a:cxn ang="0">
                    <a:pos x="214" y="228"/>
                  </a:cxn>
                  <a:cxn ang="0">
                    <a:pos x="220" y="211"/>
                  </a:cxn>
                  <a:cxn ang="0">
                    <a:pos x="222" y="171"/>
                  </a:cxn>
                  <a:cxn ang="0">
                    <a:pos x="221" y="116"/>
                  </a:cxn>
                  <a:cxn ang="0">
                    <a:pos x="207" y="59"/>
                  </a:cxn>
                  <a:cxn ang="0">
                    <a:pos x="188" y="28"/>
                  </a:cxn>
                  <a:cxn ang="0">
                    <a:pos x="176" y="17"/>
                  </a:cxn>
                  <a:cxn ang="0">
                    <a:pos x="161" y="9"/>
                  </a:cxn>
                  <a:cxn ang="0">
                    <a:pos x="145" y="4"/>
                  </a:cxn>
                  <a:cxn ang="0">
                    <a:pos x="138" y="2"/>
                  </a:cxn>
                  <a:cxn ang="0">
                    <a:pos x="140" y="4"/>
                  </a:cxn>
                  <a:cxn ang="0">
                    <a:pos x="138" y="2"/>
                  </a:cxn>
                  <a:cxn ang="0">
                    <a:pos x="122" y="0"/>
                  </a:cxn>
                  <a:cxn ang="0">
                    <a:pos x="95" y="1"/>
                  </a:cxn>
                  <a:cxn ang="0">
                    <a:pos x="64" y="10"/>
                  </a:cxn>
                </a:cxnLst>
                <a:rect l="0" t="0" r="r" b="b"/>
                <a:pathLst>
                  <a:path w="222" h="239">
                    <a:moveTo>
                      <a:pt x="49" y="21"/>
                    </a:moveTo>
                    <a:lnTo>
                      <a:pt x="36" y="35"/>
                    </a:lnTo>
                    <a:lnTo>
                      <a:pt x="23" y="51"/>
                    </a:lnTo>
                    <a:lnTo>
                      <a:pt x="14" y="70"/>
                    </a:lnTo>
                    <a:lnTo>
                      <a:pt x="7" y="92"/>
                    </a:lnTo>
                    <a:lnTo>
                      <a:pt x="3" y="117"/>
                    </a:lnTo>
                    <a:lnTo>
                      <a:pt x="0" y="144"/>
                    </a:lnTo>
                    <a:lnTo>
                      <a:pt x="0" y="175"/>
                    </a:lnTo>
                    <a:lnTo>
                      <a:pt x="2" y="208"/>
                    </a:lnTo>
                    <a:lnTo>
                      <a:pt x="5" y="217"/>
                    </a:lnTo>
                    <a:lnTo>
                      <a:pt x="10" y="224"/>
                    </a:lnTo>
                    <a:lnTo>
                      <a:pt x="18" y="228"/>
                    </a:lnTo>
                    <a:lnTo>
                      <a:pt x="26" y="230"/>
                    </a:lnTo>
                    <a:lnTo>
                      <a:pt x="36" y="227"/>
                    </a:lnTo>
                    <a:lnTo>
                      <a:pt x="42" y="221"/>
                    </a:lnTo>
                    <a:lnTo>
                      <a:pt x="46" y="213"/>
                    </a:lnTo>
                    <a:lnTo>
                      <a:pt x="48" y="204"/>
                    </a:lnTo>
                    <a:lnTo>
                      <a:pt x="46" y="144"/>
                    </a:lnTo>
                    <a:lnTo>
                      <a:pt x="52" y="101"/>
                    </a:lnTo>
                    <a:lnTo>
                      <a:pt x="64" y="74"/>
                    </a:lnTo>
                    <a:lnTo>
                      <a:pt x="78" y="58"/>
                    </a:lnTo>
                    <a:lnTo>
                      <a:pt x="86" y="52"/>
                    </a:lnTo>
                    <a:lnTo>
                      <a:pt x="95" y="48"/>
                    </a:lnTo>
                    <a:lnTo>
                      <a:pt x="103" y="46"/>
                    </a:lnTo>
                    <a:lnTo>
                      <a:pt x="111" y="46"/>
                    </a:lnTo>
                    <a:lnTo>
                      <a:pt x="118" y="46"/>
                    </a:lnTo>
                    <a:lnTo>
                      <a:pt x="124" y="46"/>
                    </a:lnTo>
                    <a:lnTo>
                      <a:pt x="128" y="47"/>
                    </a:lnTo>
                    <a:lnTo>
                      <a:pt x="129" y="47"/>
                    </a:lnTo>
                    <a:lnTo>
                      <a:pt x="130" y="47"/>
                    </a:lnTo>
                    <a:lnTo>
                      <a:pt x="132" y="47"/>
                    </a:lnTo>
                    <a:lnTo>
                      <a:pt x="132" y="48"/>
                    </a:lnTo>
                    <a:lnTo>
                      <a:pt x="133" y="48"/>
                    </a:lnTo>
                    <a:lnTo>
                      <a:pt x="140" y="50"/>
                    </a:lnTo>
                    <a:lnTo>
                      <a:pt x="147" y="52"/>
                    </a:lnTo>
                    <a:lnTo>
                      <a:pt x="152" y="56"/>
                    </a:lnTo>
                    <a:lnTo>
                      <a:pt x="157" y="62"/>
                    </a:lnTo>
                    <a:lnTo>
                      <a:pt x="172" y="97"/>
                    </a:lnTo>
                    <a:lnTo>
                      <a:pt x="178" y="140"/>
                    </a:lnTo>
                    <a:lnTo>
                      <a:pt x="176" y="182"/>
                    </a:lnTo>
                    <a:lnTo>
                      <a:pt x="174" y="212"/>
                    </a:lnTo>
                    <a:lnTo>
                      <a:pt x="174" y="221"/>
                    </a:lnTo>
                    <a:lnTo>
                      <a:pt x="176" y="230"/>
                    </a:lnTo>
                    <a:lnTo>
                      <a:pt x="183" y="235"/>
                    </a:lnTo>
                    <a:lnTo>
                      <a:pt x="191" y="239"/>
                    </a:lnTo>
                    <a:lnTo>
                      <a:pt x="201" y="238"/>
                    </a:lnTo>
                    <a:lnTo>
                      <a:pt x="209" y="235"/>
                    </a:lnTo>
                    <a:lnTo>
                      <a:pt x="214" y="228"/>
                    </a:lnTo>
                    <a:lnTo>
                      <a:pt x="218" y="220"/>
                    </a:lnTo>
                    <a:lnTo>
                      <a:pt x="220" y="211"/>
                    </a:lnTo>
                    <a:lnTo>
                      <a:pt x="221" y="193"/>
                    </a:lnTo>
                    <a:lnTo>
                      <a:pt x="222" y="171"/>
                    </a:lnTo>
                    <a:lnTo>
                      <a:pt x="222" y="144"/>
                    </a:lnTo>
                    <a:lnTo>
                      <a:pt x="221" y="116"/>
                    </a:lnTo>
                    <a:lnTo>
                      <a:pt x="216" y="86"/>
                    </a:lnTo>
                    <a:lnTo>
                      <a:pt x="207" y="59"/>
                    </a:lnTo>
                    <a:lnTo>
                      <a:pt x="194" y="35"/>
                    </a:lnTo>
                    <a:lnTo>
                      <a:pt x="188" y="28"/>
                    </a:lnTo>
                    <a:lnTo>
                      <a:pt x="183" y="23"/>
                    </a:lnTo>
                    <a:lnTo>
                      <a:pt x="176" y="17"/>
                    </a:lnTo>
                    <a:lnTo>
                      <a:pt x="170" y="12"/>
                    </a:lnTo>
                    <a:lnTo>
                      <a:pt x="161" y="9"/>
                    </a:lnTo>
                    <a:lnTo>
                      <a:pt x="153" y="6"/>
                    </a:lnTo>
                    <a:lnTo>
                      <a:pt x="145" y="4"/>
                    </a:lnTo>
                    <a:lnTo>
                      <a:pt x="137" y="2"/>
                    </a:lnTo>
                    <a:lnTo>
                      <a:pt x="138" y="2"/>
                    </a:lnTo>
                    <a:lnTo>
                      <a:pt x="140" y="2"/>
                    </a:lnTo>
                    <a:lnTo>
                      <a:pt x="140" y="4"/>
                    </a:lnTo>
                    <a:lnTo>
                      <a:pt x="141" y="4"/>
                    </a:lnTo>
                    <a:lnTo>
                      <a:pt x="138" y="2"/>
                    </a:lnTo>
                    <a:lnTo>
                      <a:pt x="132" y="1"/>
                    </a:lnTo>
                    <a:lnTo>
                      <a:pt x="122" y="0"/>
                    </a:lnTo>
                    <a:lnTo>
                      <a:pt x="110" y="0"/>
                    </a:lnTo>
                    <a:lnTo>
                      <a:pt x="95" y="1"/>
                    </a:lnTo>
                    <a:lnTo>
                      <a:pt x="80" y="4"/>
                    </a:lnTo>
                    <a:lnTo>
                      <a:pt x="64" y="10"/>
                    </a:lnTo>
                    <a:lnTo>
                      <a:pt x="49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auto">
              <a:xfrm>
                <a:off x="215" y="779"/>
                <a:ext cx="270" cy="99"/>
              </a:xfrm>
              <a:custGeom>
                <a:avLst/>
                <a:gdLst/>
                <a:ahLst/>
                <a:cxnLst>
                  <a:cxn ang="0">
                    <a:pos x="4" y="271"/>
                  </a:cxn>
                  <a:cxn ang="0">
                    <a:pos x="0" y="298"/>
                  </a:cxn>
                  <a:cxn ang="0">
                    <a:pos x="809" y="298"/>
                  </a:cxn>
                  <a:cxn ang="0">
                    <a:pos x="805" y="271"/>
                  </a:cxn>
                  <a:cxn ang="0">
                    <a:pos x="798" y="242"/>
                  </a:cxn>
                  <a:cxn ang="0">
                    <a:pos x="787" y="214"/>
                  </a:cxn>
                  <a:cxn ang="0">
                    <a:pos x="774" y="187"/>
                  </a:cxn>
                  <a:cxn ang="0">
                    <a:pos x="759" y="162"/>
                  </a:cxn>
                  <a:cxn ang="0">
                    <a:pos x="740" y="138"/>
                  </a:cxn>
                  <a:cxn ang="0">
                    <a:pos x="718" y="116"/>
                  </a:cxn>
                  <a:cxn ang="0">
                    <a:pos x="695" y="95"/>
                  </a:cxn>
                  <a:cxn ang="0">
                    <a:pos x="670" y="76"/>
                  </a:cxn>
                  <a:cxn ang="0">
                    <a:pos x="643" y="60"/>
                  </a:cxn>
                  <a:cxn ang="0">
                    <a:pos x="613" y="45"/>
                  </a:cxn>
                  <a:cxn ang="0">
                    <a:pos x="582" y="31"/>
                  </a:cxn>
                  <a:cxn ang="0">
                    <a:pos x="549" y="20"/>
                  </a:cxn>
                  <a:cxn ang="0">
                    <a:pos x="516" y="12"/>
                  </a:cxn>
                  <a:cxn ang="0">
                    <a:pos x="480" y="5"/>
                  </a:cxn>
                  <a:cxn ang="0">
                    <a:pos x="444" y="1"/>
                  </a:cxn>
                  <a:cxn ang="0">
                    <a:pos x="406" y="0"/>
                  </a:cxn>
                  <a:cxn ang="0">
                    <a:pos x="370" y="1"/>
                  </a:cxn>
                  <a:cxn ang="0">
                    <a:pos x="333" y="5"/>
                  </a:cxn>
                  <a:cxn ang="0">
                    <a:pos x="297" y="12"/>
                  </a:cxn>
                  <a:cxn ang="0">
                    <a:pos x="263" y="20"/>
                  </a:cxn>
                  <a:cxn ang="0">
                    <a:pos x="230" y="31"/>
                  </a:cxn>
                  <a:cxn ang="0">
                    <a:pos x="199" y="45"/>
                  </a:cxn>
                  <a:cxn ang="0">
                    <a:pos x="169" y="61"/>
                  </a:cxn>
                  <a:cxn ang="0">
                    <a:pos x="141" y="77"/>
                  </a:cxn>
                  <a:cxn ang="0">
                    <a:pos x="115" y="96"/>
                  </a:cxn>
                  <a:cxn ang="0">
                    <a:pos x="91" y="118"/>
                  </a:cxn>
                  <a:cxn ang="0">
                    <a:pos x="69" y="139"/>
                  </a:cxn>
                  <a:cxn ang="0">
                    <a:pos x="50" y="164"/>
                  </a:cxn>
                  <a:cxn ang="0">
                    <a:pos x="36" y="188"/>
                  </a:cxn>
                  <a:cxn ang="0">
                    <a:pos x="22" y="215"/>
                  </a:cxn>
                  <a:cxn ang="0">
                    <a:pos x="11" y="242"/>
                  </a:cxn>
                  <a:cxn ang="0">
                    <a:pos x="4" y="271"/>
                  </a:cxn>
                </a:cxnLst>
                <a:rect l="0" t="0" r="r" b="b"/>
                <a:pathLst>
                  <a:path w="809" h="298">
                    <a:moveTo>
                      <a:pt x="4" y="271"/>
                    </a:moveTo>
                    <a:lnTo>
                      <a:pt x="0" y="298"/>
                    </a:lnTo>
                    <a:lnTo>
                      <a:pt x="809" y="298"/>
                    </a:lnTo>
                    <a:lnTo>
                      <a:pt x="805" y="271"/>
                    </a:lnTo>
                    <a:lnTo>
                      <a:pt x="798" y="242"/>
                    </a:lnTo>
                    <a:lnTo>
                      <a:pt x="787" y="214"/>
                    </a:lnTo>
                    <a:lnTo>
                      <a:pt x="774" y="187"/>
                    </a:lnTo>
                    <a:lnTo>
                      <a:pt x="759" y="162"/>
                    </a:lnTo>
                    <a:lnTo>
                      <a:pt x="740" y="138"/>
                    </a:lnTo>
                    <a:lnTo>
                      <a:pt x="718" y="116"/>
                    </a:lnTo>
                    <a:lnTo>
                      <a:pt x="695" y="95"/>
                    </a:lnTo>
                    <a:lnTo>
                      <a:pt x="670" y="76"/>
                    </a:lnTo>
                    <a:lnTo>
                      <a:pt x="643" y="60"/>
                    </a:lnTo>
                    <a:lnTo>
                      <a:pt x="613" y="45"/>
                    </a:lnTo>
                    <a:lnTo>
                      <a:pt x="582" y="31"/>
                    </a:lnTo>
                    <a:lnTo>
                      <a:pt x="549" y="20"/>
                    </a:lnTo>
                    <a:lnTo>
                      <a:pt x="516" y="12"/>
                    </a:lnTo>
                    <a:lnTo>
                      <a:pt x="480" y="5"/>
                    </a:lnTo>
                    <a:lnTo>
                      <a:pt x="444" y="1"/>
                    </a:lnTo>
                    <a:lnTo>
                      <a:pt x="406" y="0"/>
                    </a:lnTo>
                    <a:lnTo>
                      <a:pt x="370" y="1"/>
                    </a:lnTo>
                    <a:lnTo>
                      <a:pt x="333" y="5"/>
                    </a:lnTo>
                    <a:lnTo>
                      <a:pt x="297" y="12"/>
                    </a:lnTo>
                    <a:lnTo>
                      <a:pt x="263" y="20"/>
                    </a:lnTo>
                    <a:lnTo>
                      <a:pt x="230" y="31"/>
                    </a:lnTo>
                    <a:lnTo>
                      <a:pt x="199" y="45"/>
                    </a:lnTo>
                    <a:lnTo>
                      <a:pt x="169" y="61"/>
                    </a:lnTo>
                    <a:lnTo>
                      <a:pt x="141" y="77"/>
                    </a:lnTo>
                    <a:lnTo>
                      <a:pt x="115" y="96"/>
                    </a:lnTo>
                    <a:lnTo>
                      <a:pt x="91" y="118"/>
                    </a:lnTo>
                    <a:lnTo>
                      <a:pt x="69" y="139"/>
                    </a:lnTo>
                    <a:lnTo>
                      <a:pt x="50" y="164"/>
                    </a:lnTo>
                    <a:lnTo>
                      <a:pt x="36" y="188"/>
                    </a:lnTo>
                    <a:lnTo>
                      <a:pt x="22" y="215"/>
                    </a:lnTo>
                    <a:lnTo>
                      <a:pt x="11" y="242"/>
                    </a:lnTo>
                    <a:lnTo>
                      <a:pt x="4" y="2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62"/>
              <p:cNvSpPr>
                <a:spLocks/>
              </p:cNvSpPr>
              <p:nvPr/>
            </p:nvSpPr>
            <p:spPr bwMode="auto">
              <a:xfrm>
                <a:off x="235" y="794"/>
                <a:ext cx="231" cy="69"/>
              </a:xfrm>
              <a:custGeom>
                <a:avLst/>
                <a:gdLst/>
                <a:ahLst/>
                <a:cxnLst>
                  <a:cxn ang="0">
                    <a:pos x="347" y="0"/>
                  </a:cxn>
                  <a:cxn ang="0">
                    <a:pos x="377" y="1"/>
                  </a:cxn>
                  <a:cxn ang="0">
                    <a:pos x="408" y="4"/>
                  </a:cxn>
                  <a:cxn ang="0">
                    <a:pos x="436" y="8"/>
                  </a:cxn>
                  <a:cxn ang="0">
                    <a:pos x="465" y="15"/>
                  </a:cxn>
                  <a:cxn ang="0">
                    <a:pos x="492" y="24"/>
                  </a:cxn>
                  <a:cxn ang="0">
                    <a:pos x="517" y="34"/>
                  </a:cxn>
                  <a:cxn ang="0">
                    <a:pos x="543" y="45"/>
                  </a:cxn>
                  <a:cxn ang="0">
                    <a:pos x="566" y="58"/>
                  </a:cxn>
                  <a:cxn ang="0">
                    <a:pos x="589" y="73"/>
                  </a:cxn>
                  <a:cxn ang="0">
                    <a:pos x="609" y="88"/>
                  </a:cxn>
                  <a:cxn ang="0">
                    <a:pos x="628" y="106"/>
                  </a:cxn>
                  <a:cxn ang="0">
                    <a:pos x="645" y="123"/>
                  </a:cxn>
                  <a:cxn ang="0">
                    <a:pos x="659" y="142"/>
                  </a:cxn>
                  <a:cxn ang="0">
                    <a:pos x="673" y="162"/>
                  </a:cxn>
                  <a:cxn ang="0">
                    <a:pos x="684" y="184"/>
                  </a:cxn>
                  <a:cxn ang="0">
                    <a:pos x="692" y="206"/>
                  </a:cxn>
                  <a:cxn ang="0">
                    <a:pos x="676" y="206"/>
                  </a:cxn>
                  <a:cxn ang="0">
                    <a:pos x="649" y="206"/>
                  </a:cxn>
                  <a:cxn ang="0">
                    <a:pos x="612" y="206"/>
                  </a:cxn>
                  <a:cxn ang="0">
                    <a:pos x="569" y="206"/>
                  </a:cxn>
                  <a:cxn ang="0">
                    <a:pos x="519" y="206"/>
                  </a:cxn>
                  <a:cxn ang="0">
                    <a:pos x="463" y="206"/>
                  </a:cxn>
                  <a:cxn ang="0">
                    <a:pos x="405" y="206"/>
                  </a:cxn>
                  <a:cxn ang="0">
                    <a:pos x="346" y="206"/>
                  </a:cxn>
                  <a:cxn ang="0">
                    <a:pos x="286" y="206"/>
                  </a:cxn>
                  <a:cxn ang="0">
                    <a:pos x="228" y="206"/>
                  </a:cxn>
                  <a:cxn ang="0">
                    <a:pos x="173" y="206"/>
                  </a:cxn>
                  <a:cxn ang="0">
                    <a:pos x="123" y="206"/>
                  </a:cxn>
                  <a:cxn ang="0">
                    <a:pos x="79" y="206"/>
                  </a:cxn>
                  <a:cxn ang="0">
                    <a:pos x="43" y="206"/>
                  </a:cxn>
                  <a:cxn ang="0">
                    <a:pos x="16" y="206"/>
                  </a:cxn>
                  <a:cxn ang="0">
                    <a:pos x="0" y="206"/>
                  </a:cxn>
                  <a:cxn ang="0">
                    <a:pos x="8" y="184"/>
                  </a:cxn>
                  <a:cxn ang="0">
                    <a:pos x="18" y="162"/>
                  </a:cxn>
                  <a:cxn ang="0">
                    <a:pos x="32" y="142"/>
                  </a:cxn>
                  <a:cxn ang="0">
                    <a:pos x="47" y="123"/>
                  </a:cxn>
                  <a:cxn ang="0">
                    <a:pos x="64" y="106"/>
                  </a:cxn>
                  <a:cxn ang="0">
                    <a:pos x="83" y="88"/>
                  </a:cxn>
                  <a:cxn ang="0">
                    <a:pos x="104" y="73"/>
                  </a:cxn>
                  <a:cxn ang="0">
                    <a:pos x="125" y="58"/>
                  </a:cxn>
                  <a:cxn ang="0">
                    <a:pos x="150" y="45"/>
                  </a:cxn>
                  <a:cxn ang="0">
                    <a:pos x="174" y="34"/>
                  </a:cxn>
                  <a:cxn ang="0">
                    <a:pos x="201" y="24"/>
                  </a:cxn>
                  <a:cxn ang="0">
                    <a:pos x="228" y="15"/>
                  </a:cxn>
                  <a:cxn ang="0">
                    <a:pos x="256" y="8"/>
                  </a:cxn>
                  <a:cxn ang="0">
                    <a:pos x="286" y="4"/>
                  </a:cxn>
                  <a:cxn ang="0">
                    <a:pos x="316" y="1"/>
                  </a:cxn>
                  <a:cxn ang="0">
                    <a:pos x="347" y="0"/>
                  </a:cxn>
                </a:cxnLst>
                <a:rect l="0" t="0" r="r" b="b"/>
                <a:pathLst>
                  <a:path w="692" h="206">
                    <a:moveTo>
                      <a:pt x="347" y="0"/>
                    </a:moveTo>
                    <a:lnTo>
                      <a:pt x="377" y="1"/>
                    </a:lnTo>
                    <a:lnTo>
                      <a:pt x="408" y="4"/>
                    </a:lnTo>
                    <a:lnTo>
                      <a:pt x="436" y="8"/>
                    </a:lnTo>
                    <a:lnTo>
                      <a:pt x="465" y="15"/>
                    </a:lnTo>
                    <a:lnTo>
                      <a:pt x="492" y="24"/>
                    </a:lnTo>
                    <a:lnTo>
                      <a:pt x="517" y="34"/>
                    </a:lnTo>
                    <a:lnTo>
                      <a:pt x="543" y="45"/>
                    </a:lnTo>
                    <a:lnTo>
                      <a:pt x="566" y="58"/>
                    </a:lnTo>
                    <a:lnTo>
                      <a:pt x="589" y="73"/>
                    </a:lnTo>
                    <a:lnTo>
                      <a:pt x="609" y="88"/>
                    </a:lnTo>
                    <a:lnTo>
                      <a:pt x="628" y="106"/>
                    </a:lnTo>
                    <a:lnTo>
                      <a:pt x="645" y="123"/>
                    </a:lnTo>
                    <a:lnTo>
                      <a:pt x="659" y="142"/>
                    </a:lnTo>
                    <a:lnTo>
                      <a:pt x="673" y="162"/>
                    </a:lnTo>
                    <a:lnTo>
                      <a:pt x="684" y="184"/>
                    </a:lnTo>
                    <a:lnTo>
                      <a:pt x="692" y="206"/>
                    </a:lnTo>
                    <a:lnTo>
                      <a:pt x="676" y="206"/>
                    </a:lnTo>
                    <a:lnTo>
                      <a:pt x="649" y="206"/>
                    </a:lnTo>
                    <a:lnTo>
                      <a:pt x="612" y="206"/>
                    </a:lnTo>
                    <a:lnTo>
                      <a:pt x="569" y="206"/>
                    </a:lnTo>
                    <a:lnTo>
                      <a:pt x="519" y="206"/>
                    </a:lnTo>
                    <a:lnTo>
                      <a:pt x="463" y="206"/>
                    </a:lnTo>
                    <a:lnTo>
                      <a:pt x="405" y="206"/>
                    </a:lnTo>
                    <a:lnTo>
                      <a:pt x="346" y="206"/>
                    </a:lnTo>
                    <a:lnTo>
                      <a:pt x="286" y="206"/>
                    </a:lnTo>
                    <a:lnTo>
                      <a:pt x="228" y="206"/>
                    </a:lnTo>
                    <a:lnTo>
                      <a:pt x="173" y="206"/>
                    </a:lnTo>
                    <a:lnTo>
                      <a:pt x="123" y="206"/>
                    </a:lnTo>
                    <a:lnTo>
                      <a:pt x="79" y="206"/>
                    </a:lnTo>
                    <a:lnTo>
                      <a:pt x="43" y="206"/>
                    </a:lnTo>
                    <a:lnTo>
                      <a:pt x="16" y="206"/>
                    </a:lnTo>
                    <a:lnTo>
                      <a:pt x="0" y="206"/>
                    </a:lnTo>
                    <a:lnTo>
                      <a:pt x="8" y="184"/>
                    </a:lnTo>
                    <a:lnTo>
                      <a:pt x="18" y="162"/>
                    </a:lnTo>
                    <a:lnTo>
                      <a:pt x="32" y="142"/>
                    </a:lnTo>
                    <a:lnTo>
                      <a:pt x="47" y="123"/>
                    </a:lnTo>
                    <a:lnTo>
                      <a:pt x="64" y="106"/>
                    </a:lnTo>
                    <a:lnTo>
                      <a:pt x="83" y="88"/>
                    </a:lnTo>
                    <a:lnTo>
                      <a:pt x="104" y="73"/>
                    </a:lnTo>
                    <a:lnTo>
                      <a:pt x="125" y="58"/>
                    </a:lnTo>
                    <a:lnTo>
                      <a:pt x="150" y="45"/>
                    </a:lnTo>
                    <a:lnTo>
                      <a:pt x="174" y="34"/>
                    </a:lnTo>
                    <a:lnTo>
                      <a:pt x="201" y="24"/>
                    </a:lnTo>
                    <a:lnTo>
                      <a:pt x="228" y="15"/>
                    </a:lnTo>
                    <a:lnTo>
                      <a:pt x="256" y="8"/>
                    </a:lnTo>
                    <a:lnTo>
                      <a:pt x="286" y="4"/>
                    </a:lnTo>
                    <a:lnTo>
                      <a:pt x="316" y="1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63"/>
              <p:cNvSpPr>
                <a:spLocks/>
              </p:cNvSpPr>
              <p:nvPr/>
            </p:nvSpPr>
            <p:spPr bwMode="auto">
              <a:xfrm>
                <a:off x="215" y="862"/>
                <a:ext cx="270" cy="47"/>
              </a:xfrm>
              <a:custGeom>
                <a:avLst/>
                <a:gdLst/>
                <a:ahLst/>
                <a:cxnLst>
                  <a:cxn ang="0">
                    <a:pos x="782" y="2"/>
                  </a:cxn>
                  <a:cxn ang="0">
                    <a:pos x="7" y="2"/>
                  </a:cxn>
                  <a:cxn ang="0">
                    <a:pos x="4" y="21"/>
                  </a:cxn>
                  <a:cxn ang="0">
                    <a:pos x="0" y="65"/>
                  </a:cxn>
                  <a:cxn ang="0">
                    <a:pos x="0" y="80"/>
                  </a:cxn>
                  <a:cxn ang="0">
                    <a:pos x="2" y="94"/>
                  </a:cxn>
                  <a:cxn ang="0">
                    <a:pos x="4" y="109"/>
                  </a:cxn>
                  <a:cxn ang="0">
                    <a:pos x="7" y="123"/>
                  </a:cxn>
                  <a:cxn ang="0">
                    <a:pos x="11" y="141"/>
                  </a:cxn>
                  <a:cxn ang="0">
                    <a:pos x="798" y="141"/>
                  </a:cxn>
                  <a:cxn ang="0">
                    <a:pos x="802" y="123"/>
                  </a:cxn>
                  <a:cxn ang="0">
                    <a:pos x="805" y="109"/>
                  </a:cxn>
                  <a:cxn ang="0">
                    <a:pos x="808" y="94"/>
                  </a:cxn>
                  <a:cxn ang="0">
                    <a:pos x="809" y="80"/>
                  </a:cxn>
                  <a:cxn ang="0">
                    <a:pos x="809" y="65"/>
                  </a:cxn>
                  <a:cxn ang="0">
                    <a:pos x="802" y="0"/>
                  </a:cxn>
                  <a:cxn ang="0">
                    <a:pos x="782" y="2"/>
                  </a:cxn>
                </a:cxnLst>
                <a:rect l="0" t="0" r="r" b="b"/>
                <a:pathLst>
                  <a:path w="809" h="141">
                    <a:moveTo>
                      <a:pt x="782" y="2"/>
                    </a:moveTo>
                    <a:lnTo>
                      <a:pt x="7" y="2"/>
                    </a:lnTo>
                    <a:lnTo>
                      <a:pt x="4" y="21"/>
                    </a:lnTo>
                    <a:lnTo>
                      <a:pt x="0" y="65"/>
                    </a:lnTo>
                    <a:lnTo>
                      <a:pt x="0" y="80"/>
                    </a:lnTo>
                    <a:lnTo>
                      <a:pt x="2" y="94"/>
                    </a:lnTo>
                    <a:lnTo>
                      <a:pt x="4" y="109"/>
                    </a:lnTo>
                    <a:lnTo>
                      <a:pt x="7" y="123"/>
                    </a:lnTo>
                    <a:lnTo>
                      <a:pt x="11" y="141"/>
                    </a:lnTo>
                    <a:lnTo>
                      <a:pt x="798" y="141"/>
                    </a:lnTo>
                    <a:lnTo>
                      <a:pt x="802" y="123"/>
                    </a:lnTo>
                    <a:lnTo>
                      <a:pt x="805" y="109"/>
                    </a:lnTo>
                    <a:lnTo>
                      <a:pt x="808" y="94"/>
                    </a:lnTo>
                    <a:lnTo>
                      <a:pt x="809" y="80"/>
                    </a:lnTo>
                    <a:lnTo>
                      <a:pt x="809" y="65"/>
                    </a:lnTo>
                    <a:lnTo>
                      <a:pt x="802" y="0"/>
                    </a:lnTo>
                    <a:lnTo>
                      <a:pt x="78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231" y="878"/>
                <a:ext cx="239" cy="16"/>
              </a:xfrm>
              <a:custGeom>
                <a:avLst/>
                <a:gdLst/>
                <a:ahLst/>
                <a:cxnLst>
                  <a:cxn ang="0">
                    <a:pos x="716" y="0"/>
                  </a:cxn>
                  <a:cxn ang="0">
                    <a:pos x="717" y="6"/>
                  </a:cxn>
                  <a:cxn ang="0">
                    <a:pos x="717" y="12"/>
                  </a:cxn>
                  <a:cxn ang="0">
                    <a:pos x="717" y="16"/>
                  </a:cxn>
                  <a:cxn ang="0">
                    <a:pos x="717" y="17"/>
                  </a:cxn>
                  <a:cxn ang="0">
                    <a:pos x="717" y="25"/>
                  </a:cxn>
                  <a:cxn ang="0">
                    <a:pos x="716" y="32"/>
                  </a:cxn>
                  <a:cxn ang="0">
                    <a:pos x="716" y="40"/>
                  </a:cxn>
                  <a:cxn ang="0">
                    <a:pos x="714" y="47"/>
                  </a:cxn>
                  <a:cxn ang="0">
                    <a:pos x="701" y="47"/>
                  </a:cxn>
                  <a:cxn ang="0">
                    <a:pos x="675" y="47"/>
                  </a:cxn>
                  <a:cxn ang="0">
                    <a:pos x="637" y="47"/>
                  </a:cxn>
                  <a:cxn ang="0">
                    <a:pos x="593" y="47"/>
                  </a:cxn>
                  <a:cxn ang="0">
                    <a:pos x="540" y="47"/>
                  </a:cxn>
                  <a:cxn ang="0">
                    <a:pos x="483" y="47"/>
                  </a:cxn>
                  <a:cxn ang="0">
                    <a:pos x="421" y="47"/>
                  </a:cxn>
                  <a:cxn ang="0">
                    <a:pos x="359" y="47"/>
                  </a:cxn>
                  <a:cxn ang="0">
                    <a:pos x="296" y="47"/>
                  </a:cxn>
                  <a:cxn ang="0">
                    <a:pos x="234" y="47"/>
                  </a:cxn>
                  <a:cxn ang="0">
                    <a:pos x="177" y="47"/>
                  </a:cxn>
                  <a:cxn ang="0">
                    <a:pos x="125" y="47"/>
                  </a:cxn>
                  <a:cxn ang="0">
                    <a:pos x="80" y="47"/>
                  </a:cxn>
                  <a:cxn ang="0">
                    <a:pos x="42" y="47"/>
                  </a:cxn>
                  <a:cxn ang="0">
                    <a:pos x="17" y="47"/>
                  </a:cxn>
                  <a:cxn ang="0">
                    <a:pos x="3" y="47"/>
                  </a:cxn>
                  <a:cxn ang="0">
                    <a:pos x="2" y="40"/>
                  </a:cxn>
                  <a:cxn ang="0">
                    <a:pos x="2" y="32"/>
                  </a:cxn>
                  <a:cxn ang="0">
                    <a:pos x="0" y="24"/>
                  </a:cxn>
                  <a:cxn ang="0">
                    <a:pos x="0" y="17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2" y="0"/>
                  </a:cxn>
                  <a:cxn ang="0">
                    <a:pos x="15" y="0"/>
                  </a:cxn>
                  <a:cxn ang="0">
                    <a:pos x="42" y="0"/>
                  </a:cxn>
                  <a:cxn ang="0">
                    <a:pos x="79" y="0"/>
                  </a:cxn>
                  <a:cxn ang="0">
                    <a:pos x="123" y="0"/>
                  </a:cxn>
                  <a:cxn ang="0">
                    <a:pos x="176" y="0"/>
                  </a:cxn>
                  <a:cxn ang="0">
                    <a:pos x="234" y="0"/>
                  </a:cxn>
                  <a:cxn ang="0">
                    <a:pos x="295" y="0"/>
                  </a:cxn>
                  <a:cxn ang="0">
                    <a:pos x="359" y="0"/>
                  </a:cxn>
                  <a:cxn ang="0">
                    <a:pos x="422" y="0"/>
                  </a:cxn>
                  <a:cxn ang="0">
                    <a:pos x="483" y="0"/>
                  </a:cxn>
                  <a:cxn ang="0">
                    <a:pos x="541" y="0"/>
                  </a:cxn>
                  <a:cxn ang="0">
                    <a:pos x="594" y="0"/>
                  </a:cxn>
                  <a:cxn ang="0">
                    <a:pos x="639" y="0"/>
                  </a:cxn>
                  <a:cxn ang="0">
                    <a:pos x="675" y="0"/>
                  </a:cxn>
                  <a:cxn ang="0">
                    <a:pos x="702" y="0"/>
                  </a:cxn>
                  <a:cxn ang="0">
                    <a:pos x="716" y="0"/>
                  </a:cxn>
                </a:cxnLst>
                <a:rect l="0" t="0" r="r" b="b"/>
                <a:pathLst>
                  <a:path w="717" h="47">
                    <a:moveTo>
                      <a:pt x="716" y="0"/>
                    </a:moveTo>
                    <a:lnTo>
                      <a:pt x="717" y="6"/>
                    </a:lnTo>
                    <a:lnTo>
                      <a:pt x="717" y="12"/>
                    </a:lnTo>
                    <a:lnTo>
                      <a:pt x="717" y="16"/>
                    </a:lnTo>
                    <a:lnTo>
                      <a:pt x="717" y="17"/>
                    </a:lnTo>
                    <a:lnTo>
                      <a:pt x="717" y="25"/>
                    </a:lnTo>
                    <a:lnTo>
                      <a:pt x="716" y="32"/>
                    </a:lnTo>
                    <a:lnTo>
                      <a:pt x="716" y="40"/>
                    </a:lnTo>
                    <a:lnTo>
                      <a:pt x="714" y="47"/>
                    </a:lnTo>
                    <a:lnTo>
                      <a:pt x="701" y="47"/>
                    </a:lnTo>
                    <a:lnTo>
                      <a:pt x="675" y="47"/>
                    </a:lnTo>
                    <a:lnTo>
                      <a:pt x="637" y="47"/>
                    </a:lnTo>
                    <a:lnTo>
                      <a:pt x="593" y="47"/>
                    </a:lnTo>
                    <a:lnTo>
                      <a:pt x="540" y="47"/>
                    </a:lnTo>
                    <a:lnTo>
                      <a:pt x="483" y="47"/>
                    </a:lnTo>
                    <a:lnTo>
                      <a:pt x="421" y="47"/>
                    </a:lnTo>
                    <a:lnTo>
                      <a:pt x="359" y="47"/>
                    </a:lnTo>
                    <a:lnTo>
                      <a:pt x="296" y="47"/>
                    </a:lnTo>
                    <a:lnTo>
                      <a:pt x="234" y="47"/>
                    </a:lnTo>
                    <a:lnTo>
                      <a:pt x="177" y="47"/>
                    </a:lnTo>
                    <a:lnTo>
                      <a:pt x="125" y="47"/>
                    </a:lnTo>
                    <a:lnTo>
                      <a:pt x="80" y="47"/>
                    </a:lnTo>
                    <a:lnTo>
                      <a:pt x="42" y="47"/>
                    </a:lnTo>
                    <a:lnTo>
                      <a:pt x="17" y="47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2" y="32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15" y="0"/>
                    </a:lnTo>
                    <a:lnTo>
                      <a:pt x="42" y="0"/>
                    </a:lnTo>
                    <a:lnTo>
                      <a:pt x="79" y="0"/>
                    </a:lnTo>
                    <a:lnTo>
                      <a:pt x="123" y="0"/>
                    </a:lnTo>
                    <a:lnTo>
                      <a:pt x="176" y="0"/>
                    </a:lnTo>
                    <a:lnTo>
                      <a:pt x="234" y="0"/>
                    </a:lnTo>
                    <a:lnTo>
                      <a:pt x="295" y="0"/>
                    </a:lnTo>
                    <a:lnTo>
                      <a:pt x="359" y="0"/>
                    </a:lnTo>
                    <a:lnTo>
                      <a:pt x="422" y="0"/>
                    </a:lnTo>
                    <a:lnTo>
                      <a:pt x="483" y="0"/>
                    </a:lnTo>
                    <a:lnTo>
                      <a:pt x="541" y="0"/>
                    </a:lnTo>
                    <a:lnTo>
                      <a:pt x="594" y="0"/>
                    </a:lnTo>
                    <a:lnTo>
                      <a:pt x="639" y="0"/>
                    </a:lnTo>
                    <a:lnTo>
                      <a:pt x="675" y="0"/>
                    </a:lnTo>
                    <a:lnTo>
                      <a:pt x="702" y="0"/>
                    </a:lnTo>
                    <a:lnTo>
                      <a:pt x="716" y="0"/>
                    </a:lnTo>
                    <a:close/>
                  </a:path>
                </a:pathLst>
              </a:custGeom>
              <a:solidFill>
                <a:srgbClr val="FCBC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293" y="527"/>
                <a:ext cx="349" cy="361"/>
              </a:xfrm>
              <a:custGeom>
                <a:avLst/>
                <a:gdLst/>
                <a:ahLst/>
                <a:cxnLst>
                  <a:cxn ang="0">
                    <a:pos x="756" y="10"/>
                  </a:cxn>
                  <a:cxn ang="0">
                    <a:pos x="754" y="23"/>
                  </a:cxn>
                  <a:cxn ang="0">
                    <a:pos x="754" y="77"/>
                  </a:cxn>
                  <a:cxn ang="0">
                    <a:pos x="676" y="86"/>
                  </a:cxn>
                  <a:cxn ang="0">
                    <a:pos x="554" y="98"/>
                  </a:cxn>
                  <a:cxn ang="0">
                    <a:pos x="415" y="113"/>
                  </a:cxn>
                  <a:cxn ang="0">
                    <a:pos x="289" y="125"/>
                  </a:cxn>
                  <a:cxn ang="0">
                    <a:pos x="204" y="131"/>
                  </a:cxn>
                  <a:cxn ang="0">
                    <a:pos x="144" y="141"/>
                  </a:cxn>
                  <a:cxn ang="0">
                    <a:pos x="98" y="182"/>
                  </a:cxn>
                  <a:cxn ang="0">
                    <a:pos x="82" y="240"/>
                  </a:cxn>
                  <a:cxn ang="0">
                    <a:pos x="62" y="393"/>
                  </a:cxn>
                  <a:cxn ang="0">
                    <a:pos x="23" y="648"/>
                  </a:cxn>
                  <a:cxn ang="0">
                    <a:pos x="0" y="788"/>
                  </a:cxn>
                  <a:cxn ang="0">
                    <a:pos x="0" y="790"/>
                  </a:cxn>
                  <a:cxn ang="0">
                    <a:pos x="2" y="798"/>
                  </a:cxn>
                  <a:cxn ang="0">
                    <a:pos x="9" y="805"/>
                  </a:cxn>
                  <a:cxn ang="0">
                    <a:pos x="44" y="809"/>
                  </a:cxn>
                  <a:cxn ang="0">
                    <a:pos x="156" y="848"/>
                  </a:cxn>
                  <a:cxn ang="0">
                    <a:pos x="293" y="917"/>
                  </a:cxn>
                  <a:cxn ang="0">
                    <a:pos x="426" y="993"/>
                  </a:cxn>
                  <a:cxn ang="0">
                    <a:pos x="527" y="1055"/>
                  </a:cxn>
                  <a:cxn ang="0">
                    <a:pos x="568" y="1081"/>
                  </a:cxn>
                  <a:cxn ang="0">
                    <a:pos x="582" y="1084"/>
                  </a:cxn>
                  <a:cxn ang="0">
                    <a:pos x="592" y="1076"/>
                  </a:cxn>
                  <a:cxn ang="0">
                    <a:pos x="593" y="1066"/>
                  </a:cxn>
                  <a:cxn ang="0">
                    <a:pos x="593" y="1065"/>
                  </a:cxn>
                  <a:cxn ang="0">
                    <a:pos x="561" y="919"/>
                  </a:cxn>
                  <a:cxn ang="0">
                    <a:pos x="511" y="762"/>
                  </a:cxn>
                  <a:cxn ang="0">
                    <a:pos x="457" y="610"/>
                  </a:cxn>
                  <a:cxn ang="0">
                    <a:pos x="404" y="478"/>
                  </a:cxn>
                  <a:cxn ang="0">
                    <a:pos x="365" y="383"/>
                  </a:cxn>
                  <a:cxn ang="0">
                    <a:pos x="407" y="359"/>
                  </a:cxn>
                  <a:cxn ang="0">
                    <a:pos x="522" y="351"/>
                  </a:cxn>
                  <a:cxn ang="0">
                    <a:pos x="660" y="337"/>
                  </a:cxn>
                  <a:cxn ang="0">
                    <a:pos x="796" y="321"/>
                  </a:cxn>
                  <a:cxn ang="0">
                    <a:pos x="908" y="301"/>
                  </a:cxn>
                  <a:cxn ang="0">
                    <a:pos x="983" y="271"/>
                  </a:cxn>
                  <a:cxn ang="0">
                    <a:pos x="1031" y="199"/>
                  </a:cxn>
                  <a:cxn ang="0">
                    <a:pos x="1046" y="114"/>
                  </a:cxn>
                  <a:cxn ang="0">
                    <a:pos x="1046" y="42"/>
                  </a:cxn>
                  <a:cxn ang="0">
                    <a:pos x="1042" y="17"/>
                  </a:cxn>
                  <a:cxn ang="0">
                    <a:pos x="1027" y="8"/>
                  </a:cxn>
                  <a:cxn ang="0">
                    <a:pos x="766" y="2"/>
                  </a:cxn>
                </a:cxnLst>
                <a:rect l="0" t="0" r="r" b="b"/>
                <a:pathLst>
                  <a:path w="1048" h="1084">
                    <a:moveTo>
                      <a:pt x="760" y="4"/>
                    </a:moveTo>
                    <a:lnTo>
                      <a:pt x="758" y="7"/>
                    </a:lnTo>
                    <a:lnTo>
                      <a:pt x="756" y="10"/>
                    </a:lnTo>
                    <a:lnTo>
                      <a:pt x="754" y="14"/>
                    </a:lnTo>
                    <a:lnTo>
                      <a:pt x="754" y="17"/>
                    </a:lnTo>
                    <a:lnTo>
                      <a:pt x="754" y="23"/>
                    </a:lnTo>
                    <a:lnTo>
                      <a:pt x="754" y="40"/>
                    </a:lnTo>
                    <a:lnTo>
                      <a:pt x="754" y="60"/>
                    </a:lnTo>
                    <a:lnTo>
                      <a:pt x="754" y="77"/>
                    </a:lnTo>
                    <a:lnTo>
                      <a:pt x="735" y="79"/>
                    </a:lnTo>
                    <a:lnTo>
                      <a:pt x="708" y="81"/>
                    </a:lnTo>
                    <a:lnTo>
                      <a:pt x="676" y="86"/>
                    </a:lnTo>
                    <a:lnTo>
                      <a:pt x="639" y="90"/>
                    </a:lnTo>
                    <a:lnTo>
                      <a:pt x="597" y="94"/>
                    </a:lnTo>
                    <a:lnTo>
                      <a:pt x="554" y="98"/>
                    </a:lnTo>
                    <a:lnTo>
                      <a:pt x="508" y="103"/>
                    </a:lnTo>
                    <a:lnTo>
                      <a:pt x="461" y="107"/>
                    </a:lnTo>
                    <a:lnTo>
                      <a:pt x="415" y="113"/>
                    </a:lnTo>
                    <a:lnTo>
                      <a:pt x="370" y="117"/>
                    </a:lnTo>
                    <a:lnTo>
                      <a:pt x="328" y="121"/>
                    </a:lnTo>
                    <a:lnTo>
                      <a:pt x="289" y="125"/>
                    </a:lnTo>
                    <a:lnTo>
                      <a:pt x="255" y="127"/>
                    </a:lnTo>
                    <a:lnTo>
                      <a:pt x="227" y="130"/>
                    </a:lnTo>
                    <a:lnTo>
                      <a:pt x="204" y="131"/>
                    </a:lnTo>
                    <a:lnTo>
                      <a:pt x="190" y="131"/>
                    </a:lnTo>
                    <a:lnTo>
                      <a:pt x="166" y="134"/>
                    </a:lnTo>
                    <a:lnTo>
                      <a:pt x="144" y="141"/>
                    </a:lnTo>
                    <a:lnTo>
                      <a:pt x="125" y="152"/>
                    </a:lnTo>
                    <a:lnTo>
                      <a:pt x="110" y="165"/>
                    </a:lnTo>
                    <a:lnTo>
                      <a:pt x="98" y="182"/>
                    </a:lnTo>
                    <a:lnTo>
                      <a:pt x="89" y="200"/>
                    </a:lnTo>
                    <a:lnTo>
                      <a:pt x="83" y="219"/>
                    </a:lnTo>
                    <a:lnTo>
                      <a:pt x="82" y="240"/>
                    </a:lnTo>
                    <a:lnTo>
                      <a:pt x="79" y="268"/>
                    </a:lnTo>
                    <a:lnTo>
                      <a:pt x="73" y="321"/>
                    </a:lnTo>
                    <a:lnTo>
                      <a:pt x="62" y="393"/>
                    </a:lnTo>
                    <a:lnTo>
                      <a:pt x="50" y="475"/>
                    </a:lnTo>
                    <a:lnTo>
                      <a:pt x="36" y="562"/>
                    </a:lnTo>
                    <a:lnTo>
                      <a:pt x="23" y="648"/>
                    </a:lnTo>
                    <a:lnTo>
                      <a:pt x="10" y="725"/>
                    </a:lnTo>
                    <a:lnTo>
                      <a:pt x="0" y="788"/>
                    </a:lnTo>
                    <a:lnTo>
                      <a:pt x="0" y="788"/>
                    </a:lnTo>
                    <a:lnTo>
                      <a:pt x="0" y="789"/>
                    </a:lnTo>
                    <a:lnTo>
                      <a:pt x="0" y="789"/>
                    </a:lnTo>
                    <a:lnTo>
                      <a:pt x="0" y="790"/>
                    </a:lnTo>
                    <a:lnTo>
                      <a:pt x="0" y="793"/>
                    </a:lnTo>
                    <a:lnTo>
                      <a:pt x="1" y="796"/>
                    </a:lnTo>
                    <a:lnTo>
                      <a:pt x="2" y="798"/>
                    </a:lnTo>
                    <a:lnTo>
                      <a:pt x="4" y="801"/>
                    </a:lnTo>
                    <a:lnTo>
                      <a:pt x="6" y="802"/>
                    </a:lnTo>
                    <a:lnTo>
                      <a:pt x="9" y="805"/>
                    </a:lnTo>
                    <a:lnTo>
                      <a:pt x="13" y="806"/>
                    </a:lnTo>
                    <a:lnTo>
                      <a:pt x="16" y="806"/>
                    </a:lnTo>
                    <a:lnTo>
                      <a:pt x="44" y="809"/>
                    </a:lnTo>
                    <a:lnTo>
                      <a:pt x="77" y="819"/>
                    </a:lnTo>
                    <a:lnTo>
                      <a:pt x="115" y="832"/>
                    </a:lnTo>
                    <a:lnTo>
                      <a:pt x="156" y="848"/>
                    </a:lnTo>
                    <a:lnTo>
                      <a:pt x="201" y="870"/>
                    </a:lnTo>
                    <a:lnTo>
                      <a:pt x="247" y="893"/>
                    </a:lnTo>
                    <a:lnTo>
                      <a:pt x="293" y="917"/>
                    </a:lnTo>
                    <a:lnTo>
                      <a:pt x="339" y="943"/>
                    </a:lnTo>
                    <a:lnTo>
                      <a:pt x="384" y="969"/>
                    </a:lnTo>
                    <a:lnTo>
                      <a:pt x="426" y="993"/>
                    </a:lnTo>
                    <a:lnTo>
                      <a:pt x="465" y="1016"/>
                    </a:lnTo>
                    <a:lnTo>
                      <a:pt x="499" y="1036"/>
                    </a:lnTo>
                    <a:lnTo>
                      <a:pt x="527" y="1055"/>
                    </a:lnTo>
                    <a:lnTo>
                      <a:pt x="549" y="1069"/>
                    </a:lnTo>
                    <a:lnTo>
                      <a:pt x="562" y="1077"/>
                    </a:lnTo>
                    <a:lnTo>
                      <a:pt x="568" y="1081"/>
                    </a:lnTo>
                    <a:lnTo>
                      <a:pt x="572" y="1084"/>
                    </a:lnTo>
                    <a:lnTo>
                      <a:pt x="577" y="1084"/>
                    </a:lnTo>
                    <a:lnTo>
                      <a:pt x="582" y="1084"/>
                    </a:lnTo>
                    <a:lnTo>
                      <a:pt x="586" y="1081"/>
                    </a:lnTo>
                    <a:lnTo>
                      <a:pt x="589" y="1078"/>
                    </a:lnTo>
                    <a:lnTo>
                      <a:pt x="592" y="1076"/>
                    </a:lnTo>
                    <a:lnTo>
                      <a:pt x="593" y="1072"/>
                    </a:lnTo>
                    <a:lnTo>
                      <a:pt x="593" y="1068"/>
                    </a:lnTo>
                    <a:lnTo>
                      <a:pt x="593" y="1066"/>
                    </a:lnTo>
                    <a:lnTo>
                      <a:pt x="593" y="1066"/>
                    </a:lnTo>
                    <a:lnTo>
                      <a:pt x="593" y="1065"/>
                    </a:lnTo>
                    <a:lnTo>
                      <a:pt x="593" y="1065"/>
                    </a:lnTo>
                    <a:lnTo>
                      <a:pt x="585" y="1019"/>
                    </a:lnTo>
                    <a:lnTo>
                      <a:pt x="573" y="970"/>
                    </a:lnTo>
                    <a:lnTo>
                      <a:pt x="561" y="919"/>
                    </a:lnTo>
                    <a:lnTo>
                      <a:pt x="545" y="867"/>
                    </a:lnTo>
                    <a:lnTo>
                      <a:pt x="528" y="815"/>
                    </a:lnTo>
                    <a:lnTo>
                      <a:pt x="511" y="762"/>
                    </a:lnTo>
                    <a:lnTo>
                      <a:pt x="493" y="710"/>
                    </a:lnTo>
                    <a:lnTo>
                      <a:pt x="474" y="659"/>
                    </a:lnTo>
                    <a:lnTo>
                      <a:pt x="457" y="610"/>
                    </a:lnTo>
                    <a:lnTo>
                      <a:pt x="438" y="563"/>
                    </a:lnTo>
                    <a:lnTo>
                      <a:pt x="420" y="518"/>
                    </a:lnTo>
                    <a:lnTo>
                      <a:pt x="404" y="478"/>
                    </a:lnTo>
                    <a:lnTo>
                      <a:pt x="389" y="441"/>
                    </a:lnTo>
                    <a:lnTo>
                      <a:pt x="376" y="410"/>
                    </a:lnTo>
                    <a:lnTo>
                      <a:pt x="365" y="383"/>
                    </a:lnTo>
                    <a:lnTo>
                      <a:pt x="355" y="363"/>
                    </a:lnTo>
                    <a:lnTo>
                      <a:pt x="378" y="361"/>
                    </a:lnTo>
                    <a:lnTo>
                      <a:pt x="407" y="359"/>
                    </a:lnTo>
                    <a:lnTo>
                      <a:pt x="440" y="356"/>
                    </a:lnTo>
                    <a:lnTo>
                      <a:pt x="480" y="353"/>
                    </a:lnTo>
                    <a:lnTo>
                      <a:pt x="522" y="351"/>
                    </a:lnTo>
                    <a:lnTo>
                      <a:pt x="566" y="347"/>
                    </a:lnTo>
                    <a:lnTo>
                      <a:pt x="612" y="341"/>
                    </a:lnTo>
                    <a:lnTo>
                      <a:pt x="660" y="337"/>
                    </a:lnTo>
                    <a:lnTo>
                      <a:pt x="705" y="332"/>
                    </a:lnTo>
                    <a:lnTo>
                      <a:pt x="751" y="326"/>
                    </a:lnTo>
                    <a:lnTo>
                      <a:pt x="796" y="321"/>
                    </a:lnTo>
                    <a:lnTo>
                      <a:pt x="838" y="314"/>
                    </a:lnTo>
                    <a:lnTo>
                      <a:pt x="875" y="307"/>
                    </a:lnTo>
                    <a:lnTo>
                      <a:pt x="908" y="301"/>
                    </a:lnTo>
                    <a:lnTo>
                      <a:pt x="935" y="294"/>
                    </a:lnTo>
                    <a:lnTo>
                      <a:pt x="957" y="286"/>
                    </a:lnTo>
                    <a:lnTo>
                      <a:pt x="983" y="271"/>
                    </a:lnTo>
                    <a:lnTo>
                      <a:pt x="1004" y="251"/>
                    </a:lnTo>
                    <a:lnTo>
                      <a:pt x="1019" y="226"/>
                    </a:lnTo>
                    <a:lnTo>
                      <a:pt x="1031" y="199"/>
                    </a:lnTo>
                    <a:lnTo>
                      <a:pt x="1039" y="171"/>
                    </a:lnTo>
                    <a:lnTo>
                      <a:pt x="1045" y="142"/>
                    </a:lnTo>
                    <a:lnTo>
                      <a:pt x="1046" y="114"/>
                    </a:lnTo>
                    <a:lnTo>
                      <a:pt x="1048" y="88"/>
                    </a:lnTo>
                    <a:lnTo>
                      <a:pt x="1048" y="63"/>
                    </a:lnTo>
                    <a:lnTo>
                      <a:pt x="1046" y="42"/>
                    </a:lnTo>
                    <a:lnTo>
                      <a:pt x="1044" y="29"/>
                    </a:lnTo>
                    <a:lnTo>
                      <a:pt x="1044" y="22"/>
                    </a:lnTo>
                    <a:lnTo>
                      <a:pt x="1042" y="17"/>
                    </a:lnTo>
                    <a:lnTo>
                      <a:pt x="1038" y="12"/>
                    </a:lnTo>
                    <a:lnTo>
                      <a:pt x="1033" y="10"/>
                    </a:lnTo>
                    <a:lnTo>
                      <a:pt x="1027" y="8"/>
                    </a:lnTo>
                    <a:lnTo>
                      <a:pt x="772" y="0"/>
                    </a:lnTo>
                    <a:lnTo>
                      <a:pt x="769" y="0"/>
                    </a:lnTo>
                    <a:lnTo>
                      <a:pt x="766" y="2"/>
                    </a:lnTo>
                    <a:lnTo>
                      <a:pt x="762" y="3"/>
                    </a:lnTo>
                    <a:lnTo>
                      <a:pt x="76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305" y="538"/>
                <a:ext cx="326" cy="333"/>
              </a:xfrm>
              <a:custGeom>
                <a:avLst/>
                <a:gdLst/>
                <a:ahLst/>
                <a:cxnLst>
                  <a:cxn ang="0">
                    <a:pos x="84" y="179"/>
                  </a:cxn>
                  <a:cxn ang="0">
                    <a:pos x="108" y="145"/>
                  </a:cxn>
                  <a:cxn ang="0">
                    <a:pos x="154" y="131"/>
                  </a:cxn>
                  <a:cxn ang="0">
                    <a:pos x="229" y="126"/>
                  </a:cxn>
                  <a:cxn ang="0">
                    <a:pos x="360" y="114"/>
                  </a:cxn>
                  <a:cxn ang="0">
                    <a:pos x="511" y="99"/>
                  </a:cxn>
                  <a:cxn ang="0">
                    <a:pos x="647" y="84"/>
                  </a:cxn>
                  <a:cxn ang="0">
                    <a:pos x="728" y="76"/>
                  </a:cxn>
                  <a:cxn ang="0">
                    <a:pos x="748" y="69"/>
                  </a:cxn>
                  <a:cxn ang="0">
                    <a:pos x="752" y="53"/>
                  </a:cxn>
                  <a:cxn ang="0">
                    <a:pos x="752" y="0"/>
                  </a:cxn>
                  <a:cxn ang="0">
                    <a:pos x="782" y="1"/>
                  </a:cxn>
                  <a:cxn ang="0">
                    <a:pos x="829" y="3"/>
                  </a:cxn>
                  <a:cxn ang="0">
                    <a:pos x="884" y="4"/>
                  </a:cxn>
                  <a:cxn ang="0">
                    <a:pos x="935" y="6"/>
                  </a:cxn>
                  <a:cxn ang="0">
                    <a:pos x="970" y="7"/>
                  </a:cxn>
                  <a:cxn ang="0">
                    <a:pos x="976" y="27"/>
                  </a:cxn>
                  <a:cxn ang="0">
                    <a:pos x="978" y="77"/>
                  </a:cxn>
                  <a:cxn ang="0">
                    <a:pos x="966" y="149"/>
                  </a:cxn>
                  <a:cxn ang="0">
                    <a:pos x="929" y="208"/>
                  </a:cxn>
                  <a:cxn ang="0">
                    <a:pos x="853" y="237"/>
                  </a:cxn>
                  <a:cxn ang="0">
                    <a:pos x="721" y="257"/>
                  </a:cxn>
                  <a:cxn ang="0">
                    <a:pos x="564" y="275"/>
                  </a:cxn>
                  <a:cxn ang="0">
                    <a:pos x="417" y="287"/>
                  </a:cxn>
                  <a:cxn ang="0">
                    <a:pos x="317" y="295"/>
                  </a:cxn>
                  <a:cxn ang="0">
                    <a:pos x="288" y="296"/>
                  </a:cxn>
                  <a:cxn ang="0">
                    <a:pos x="279" y="304"/>
                  </a:cxn>
                  <a:cxn ang="0">
                    <a:pos x="276" y="310"/>
                  </a:cxn>
                  <a:cxn ang="0">
                    <a:pos x="277" y="317"/>
                  </a:cxn>
                  <a:cxn ang="0">
                    <a:pos x="280" y="326"/>
                  </a:cxn>
                  <a:cxn ang="0">
                    <a:pos x="308" y="390"/>
                  </a:cxn>
                  <a:cxn ang="0">
                    <a:pos x="358" y="510"/>
                  </a:cxn>
                  <a:cxn ang="0">
                    <a:pos x="418" y="666"/>
                  </a:cxn>
                  <a:cxn ang="0">
                    <a:pos x="475" y="835"/>
                  </a:cxn>
                  <a:cxn ang="0">
                    <a:pos x="517" y="997"/>
                  </a:cxn>
                  <a:cxn ang="0">
                    <a:pos x="444" y="952"/>
                  </a:cxn>
                  <a:cxn ang="0">
                    <a:pos x="344" y="893"/>
                  </a:cxn>
                  <a:cxn ang="0">
                    <a:pos x="233" y="832"/>
                  </a:cxn>
                  <a:cxn ang="0">
                    <a:pos x="122" y="779"/>
                  </a:cxn>
                  <a:cxn ang="0">
                    <a:pos x="26" y="747"/>
                  </a:cxn>
                  <a:cxn ang="0">
                    <a:pos x="18" y="626"/>
                  </a:cxn>
                  <a:cxn ang="0">
                    <a:pos x="58" y="371"/>
                  </a:cxn>
                  <a:cxn ang="0">
                    <a:pos x="80" y="206"/>
                  </a:cxn>
                </a:cxnLst>
                <a:rect l="0" t="0" r="r" b="b"/>
                <a:pathLst>
                  <a:path w="978" h="997">
                    <a:moveTo>
                      <a:pt x="80" y="206"/>
                    </a:moveTo>
                    <a:lnTo>
                      <a:pt x="81" y="192"/>
                    </a:lnTo>
                    <a:lnTo>
                      <a:pt x="84" y="179"/>
                    </a:lnTo>
                    <a:lnTo>
                      <a:pt x="89" y="165"/>
                    </a:lnTo>
                    <a:lnTo>
                      <a:pt x="97" y="154"/>
                    </a:lnTo>
                    <a:lnTo>
                      <a:pt x="108" y="145"/>
                    </a:lnTo>
                    <a:lnTo>
                      <a:pt x="120" y="138"/>
                    </a:lnTo>
                    <a:lnTo>
                      <a:pt x="137" y="133"/>
                    </a:lnTo>
                    <a:lnTo>
                      <a:pt x="154" y="131"/>
                    </a:lnTo>
                    <a:lnTo>
                      <a:pt x="171" y="131"/>
                    </a:lnTo>
                    <a:lnTo>
                      <a:pt x="196" y="129"/>
                    </a:lnTo>
                    <a:lnTo>
                      <a:pt x="229" y="126"/>
                    </a:lnTo>
                    <a:lnTo>
                      <a:pt x="268" y="123"/>
                    </a:lnTo>
                    <a:lnTo>
                      <a:pt x="312" y="119"/>
                    </a:lnTo>
                    <a:lnTo>
                      <a:pt x="360" y="114"/>
                    </a:lnTo>
                    <a:lnTo>
                      <a:pt x="410" y="110"/>
                    </a:lnTo>
                    <a:lnTo>
                      <a:pt x="461" y="104"/>
                    </a:lnTo>
                    <a:lnTo>
                      <a:pt x="511" y="99"/>
                    </a:lnTo>
                    <a:lnTo>
                      <a:pt x="560" y="93"/>
                    </a:lnTo>
                    <a:lnTo>
                      <a:pt x="605" y="89"/>
                    </a:lnTo>
                    <a:lnTo>
                      <a:pt x="647" y="84"/>
                    </a:lnTo>
                    <a:lnTo>
                      <a:pt x="682" y="81"/>
                    </a:lnTo>
                    <a:lnTo>
                      <a:pt x="709" y="77"/>
                    </a:lnTo>
                    <a:lnTo>
                      <a:pt x="728" y="76"/>
                    </a:lnTo>
                    <a:lnTo>
                      <a:pt x="737" y="74"/>
                    </a:lnTo>
                    <a:lnTo>
                      <a:pt x="744" y="73"/>
                    </a:lnTo>
                    <a:lnTo>
                      <a:pt x="748" y="69"/>
                    </a:lnTo>
                    <a:lnTo>
                      <a:pt x="751" y="64"/>
                    </a:lnTo>
                    <a:lnTo>
                      <a:pt x="752" y="58"/>
                    </a:lnTo>
                    <a:lnTo>
                      <a:pt x="752" y="53"/>
                    </a:lnTo>
                    <a:lnTo>
                      <a:pt x="752" y="37"/>
                    </a:lnTo>
                    <a:lnTo>
                      <a:pt x="752" y="18"/>
                    </a:lnTo>
                    <a:lnTo>
                      <a:pt x="752" y="0"/>
                    </a:lnTo>
                    <a:lnTo>
                      <a:pt x="759" y="0"/>
                    </a:lnTo>
                    <a:lnTo>
                      <a:pt x="768" y="1"/>
                    </a:lnTo>
                    <a:lnTo>
                      <a:pt x="782" y="1"/>
                    </a:lnTo>
                    <a:lnTo>
                      <a:pt x="795" y="1"/>
                    </a:lnTo>
                    <a:lnTo>
                      <a:pt x="811" y="3"/>
                    </a:lnTo>
                    <a:lnTo>
                      <a:pt x="829" y="3"/>
                    </a:lnTo>
                    <a:lnTo>
                      <a:pt x="847" y="3"/>
                    </a:lnTo>
                    <a:lnTo>
                      <a:pt x="866" y="4"/>
                    </a:lnTo>
                    <a:lnTo>
                      <a:pt x="884" y="4"/>
                    </a:lnTo>
                    <a:lnTo>
                      <a:pt x="902" y="6"/>
                    </a:lnTo>
                    <a:lnTo>
                      <a:pt x="918" y="6"/>
                    </a:lnTo>
                    <a:lnTo>
                      <a:pt x="935" y="6"/>
                    </a:lnTo>
                    <a:lnTo>
                      <a:pt x="948" y="7"/>
                    </a:lnTo>
                    <a:lnTo>
                      <a:pt x="960" y="7"/>
                    </a:lnTo>
                    <a:lnTo>
                      <a:pt x="970" y="7"/>
                    </a:lnTo>
                    <a:lnTo>
                      <a:pt x="975" y="7"/>
                    </a:lnTo>
                    <a:lnTo>
                      <a:pt x="976" y="16"/>
                    </a:lnTo>
                    <a:lnTo>
                      <a:pt x="976" y="27"/>
                    </a:lnTo>
                    <a:lnTo>
                      <a:pt x="978" y="39"/>
                    </a:lnTo>
                    <a:lnTo>
                      <a:pt x="978" y="54"/>
                    </a:lnTo>
                    <a:lnTo>
                      <a:pt x="978" y="77"/>
                    </a:lnTo>
                    <a:lnTo>
                      <a:pt x="975" y="102"/>
                    </a:lnTo>
                    <a:lnTo>
                      <a:pt x="971" y="126"/>
                    </a:lnTo>
                    <a:lnTo>
                      <a:pt x="966" y="149"/>
                    </a:lnTo>
                    <a:lnTo>
                      <a:pt x="956" y="172"/>
                    </a:lnTo>
                    <a:lnTo>
                      <a:pt x="944" y="192"/>
                    </a:lnTo>
                    <a:lnTo>
                      <a:pt x="929" y="208"/>
                    </a:lnTo>
                    <a:lnTo>
                      <a:pt x="909" y="221"/>
                    </a:lnTo>
                    <a:lnTo>
                      <a:pt x="884" y="229"/>
                    </a:lnTo>
                    <a:lnTo>
                      <a:pt x="853" y="237"/>
                    </a:lnTo>
                    <a:lnTo>
                      <a:pt x="814" y="244"/>
                    </a:lnTo>
                    <a:lnTo>
                      <a:pt x="770" y="250"/>
                    </a:lnTo>
                    <a:lnTo>
                      <a:pt x="721" y="257"/>
                    </a:lnTo>
                    <a:lnTo>
                      <a:pt x="669" y="264"/>
                    </a:lnTo>
                    <a:lnTo>
                      <a:pt x="617" y="269"/>
                    </a:lnTo>
                    <a:lnTo>
                      <a:pt x="564" y="275"/>
                    </a:lnTo>
                    <a:lnTo>
                      <a:pt x="513" y="280"/>
                    </a:lnTo>
                    <a:lnTo>
                      <a:pt x="463" y="284"/>
                    </a:lnTo>
                    <a:lnTo>
                      <a:pt x="417" y="287"/>
                    </a:lnTo>
                    <a:lnTo>
                      <a:pt x="376" y="291"/>
                    </a:lnTo>
                    <a:lnTo>
                      <a:pt x="342" y="294"/>
                    </a:lnTo>
                    <a:lnTo>
                      <a:pt x="317" y="295"/>
                    </a:lnTo>
                    <a:lnTo>
                      <a:pt x="299" y="296"/>
                    </a:lnTo>
                    <a:lnTo>
                      <a:pt x="292" y="296"/>
                    </a:lnTo>
                    <a:lnTo>
                      <a:pt x="288" y="296"/>
                    </a:lnTo>
                    <a:lnTo>
                      <a:pt x="284" y="298"/>
                    </a:lnTo>
                    <a:lnTo>
                      <a:pt x="281" y="300"/>
                    </a:lnTo>
                    <a:lnTo>
                      <a:pt x="279" y="304"/>
                    </a:lnTo>
                    <a:lnTo>
                      <a:pt x="277" y="306"/>
                    </a:lnTo>
                    <a:lnTo>
                      <a:pt x="277" y="309"/>
                    </a:lnTo>
                    <a:lnTo>
                      <a:pt x="276" y="310"/>
                    </a:lnTo>
                    <a:lnTo>
                      <a:pt x="276" y="313"/>
                    </a:lnTo>
                    <a:lnTo>
                      <a:pt x="276" y="314"/>
                    </a:lnTo>
                    <a:lnTo>
                      <a:pt x="277" y="317"/>
                    </a:lnTo>
                    <a:lnTo>
                      <a:pt x="277" y="318"/>
                    </a:lnTo>
                    <a:lnTo>
                      <a:pt x="277" y="321"/>
                    </a:lnTo>
                    <a:lnTo>
                      <a:pt x="280" y="326"/>
                    </a:lnTo>
                    <a:lnTo>
                      <a:pt x="285" y="340"/>
                    </a:lnTo>
                    <a:lnTo>
                      <a:pt x="296" y="361"/>
                    </a:lnTo>
                    <a:lnTo>
                      <a:pt x="308" y="390"/>
                    </a:lnTo>
                    <a:lnTo>
                      <a:pt x="323" y="425"/>
                    </a:lnTo>
                    <a:lnTo>
                      <a:pt x="340" y="465"/>
                    </a:lnTo>
                    <a:lnTo>
                      <a:pt x="358" y="510"/>
                    </a:lnTo>
                    <a:lnTo>
                      <a:pt x="377" y="559"/>
                    </a:lnTo>
                    <a:lnTo>
                      <a:pt x="398" y="612"/>
                    </a:lnTo>
                    <a:lnTo>
                      <a:pt x="418" y="666"/>
                    </a:lnTo>
                    <a:lnTo>
                      <a:pt x="437" y="721"/>
                    </a:lnTo>
                    <a:lnTo>
                      <a:pt x="456" y="778"/>
                    </a:lnTo>
                    <a:lnTo>
                      <a:pt x="475" y="835"/>
                    </a:lnTo>
                    <a:lnTo>
                      <a:pt x="491" y="890"/>
                    </a:lnTo>
                    <a:lnTo>
                      <a:pt x="505" y="944"/>
                    </a:lnTo>
                    <a:lnTo>
                      <a:pt x="517" y="997"/>
                    </a:lnTo>
                    <a:lnTo>
                      <a:pt x="496" y="983"/>
                    </a:lnTo>
                    <a:lnTo>
                      <a:pt x="472" y="969"/>
                    </a:lnTo>
                    <a:lnTo>
                      <a:pt x="444" y="952"/>
                    </a:lnTo>
                    <a:lnTo>
                      <a:pt x="413" y="933"/>
                    </a:lnTo>
                    <a:lnTo>
                      <a:pt x="379" y="913"/>
                    </a:lnTo>
                    <a:lnTo>
                      <a:pt x="344" y="893"/>
                    </a:lnTo>
                    <a:lnTo>
                      <a:pt x="307" y="873"/>
                    </a:lnTo>
                    <a:lnTo>
                      <a:pt x="271" y="852"/>
                    </a:lnTo>
                    <a:lnTo>
                      <a:pt x="233" y="832"/>
                    </a:lnTo>
                    <a:lnTo>
                      <a:pt x="195" y="813"/>
                    </a:lnTo>
                    <a:lnTo>
                      <a:pt x="157" y="795"/>
                    </a:lnTo>
                    <a:lnTo>
                      <a:pt x="122" y="779"/>
                    </a:lnTo>
                    <a:lnTo>
                      <a:pt x="88" y="766"/>
                    </a:lnTo>
                    <a:lnTo>
                      <a:pt x="56" y="755"/>
                    </a:lnTo>
                    <a:lnTo>
                      <a:pt x="26" y="747"/>
                    </a:lnTo>
                    <a:lnTo>
                      <a:pt x="0" y="741"/>
                    </a:lnTo>
                    <a:lnTo>
                      <a:pt x="7" y="694"/>
                    </a:lnTo>
                    <a:lnTo>
                      <a:pt x="18" y="626"/>
                    </a:lnTo>
                    <a:lnTo>
                      <a:pt x="31" y="544"/>
                    </a:lnTo>
                    <a:lnTo>
                      <a:pt x="45" y="456"/>
                    </a:lnTo>
                    <a:lnTo>
                      <a:pt x="58" y="371"/>
                    </a:lnTo>
                    <a:lnTo>
                      <a:pt x="69" y="295"/>
                    </a:lnTo>
                    <a:lnTo>
                      <a:pt x="77" y="237"/>
                    </a:lnTo>
                    <a:lnTo>
                      <a:pt x="80" y="206"/>
                    </a:lnTo>
                    <a:close/>
                  </a:path>
                </a:pathLst>
              </a:custGeom>
              <a:solidFill>
                <a:srgbClr val="44A8B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517" y="266"/>
                <a:ext cx="124" cy="287"/>
              </a:xfrm>
              <a:custGeom>
                <a:avLst/>
                <a:gdLst/>
                <a:ahLst/>
                <a:cxnLst>
                  <a:cxn ang="0">
                    <a:pos x="50" y="11"/>
                  </a:cxn>
                  <a:cxn ang="0">
                    <a:pos x="38" y="19"/>
                  </a:cxn>
                  <a:cxn ang="0">
                    <a:pos x="27" y="31"/>
                  </a:cxn>
                  <a:cxn ang="0">
                    <a:pos x="19" y="45"/>
                  </a:cxn>
                  <a:cxn ang="0">
                    <a:pos x="8" y="87"/>
                  </a:cxn>
                  <a:cxn ang="0">
                    <a:pos x="0" y="180"/>
                  </a:cxn>
                  <a:cxn ang="0">
                    <a:pos x="4" y="292"/>
                  </a:cxn>
                  <a:cxn ang="0">
                    <a:pos x="24" y="407"/>
                  </a:cxn>
                  <a:cxn ang="0">
                    <a:pos x="44" y="467"/>
                  </a:cxn>
                  <a:cxn ang="0">
                    <a:pos x="59" y="520"/>
                  </a:cxn>
                  <a:cxn ang="0">
                    <a:pos x="77" y="611"/>
                  </a:cxn>
                  <a:cxn ang="0">
                    <a:pos x="85" y="732"/>
                  </a:cxn>
                  <a:cxn ang="0">
                    <a:pos x="82" y="801"/>
                  </a:cxn>
                  <a:cxn ang="0">
                    <a:pos x="85" y="808"/>
                  </a:cxn>
                  <a:cxn ang="0">
                    <a:pos x="88" y="812"/>
                  </a:cxn>
                  <a:cxn ang="0">
                    <a:pos x="97" y="821"/>
                  </a:cxn>
                  <a:cxn ang="0">
                    <a:pos x="113" y="833"/>
                  </a:cxn>
                  <a:cxn ang="0">
                    <a:pos x="138" y="847"/>
                  </a:cxn>
                  <a:cxn ang="0">
                    <a:pos x="171" y="856"/>
                  </a:cxn>
                  <a:cxn ang="0">
                    <a:pos x="213" y="860"/>
                  </a:cxn>
                  <a:cxn ang="0">
                    <a:pos x="266" y="855"/>
                  </a:cxn>
                  <a:cxn ang="0">
                    <a:pos x="327" y="837"/>
                  </a:cxn>
                  <a:cxn ang="0">
                    <a:pos x="366" y="820"/>
                  </a:cxn>
                  <a:cxn ang="0">
                    <a:pos x="370" y="813"/>
                  </a:cxn>
                  <a:cxn ang="0">
                    <a:pos x="370" y="774"/>
                  </a:cxn>
                  <a:cxn ang="0">
                    <a:pos x="357" y="594"/>
                  </a:cxn>
                  <a:cxn ang="0">
                    <a:pos x="313" y="341"/>
                  </a:cxn>
                  <a:cxn ang="0">
                    <a:pos x="230" y="104"/>
                  </a:cxn>
                  <a:cxn ang="0">
                    <a:pos x="166" y="20"/>
                  </a:cxn>
                  <a:cxn ang="0">
                    <a:pos x="165" y="19"/>
                  </a:cxn>
                  <a:cxn ang="0">
                    <a:pos x="159" y="18"/>
                  </a:cxn>
                  <a:cxn ang="0">
                    <a:pos x="140" y="10"/>
                  </a:cxn>
                  <a:cxn ang="0">
                    <a:pos x="109" y="1"/>
                  </a:cxn>
                  <a:cxn ang="0">
                    <a:pos x="74" y="1"/>
                  </a:cxn>
                </a:cxnLst>
                <a:rect l="0" t="0" r="r" b="b"/>
                <a:pathLst>
                  <a:path w="372" h="860">
                    <a:moveTo>
                      <a:pt x="56" y="7"/>
                    </a:moveTo>
                    <a:lnTo>
                      <a:pt x="50" y="11"/>
                    </a:lnTo>
                    <a:lnTo>
                      <a:pt x="43" y="15"/>
                    </a:lnTo>
                    <a:lnTo>
                      <a:pt x="38" y="19"/>
                    </a:lnTo>
                    <a:lnTo>
                      <a:pt x="32" y="24"/>
                    </a:lnTo>
                    <a:lnTo>
                      <a:pt x="27" y="31"/>
                    </a:lnTo>
                    <a:lnTo>
                      <a:pt x="23" y="38"/>
                    </a:lnTo>
                    <a:lnTo>
                      <a:pt x="19" y="45"/>
                    </a:lnTo>
                    <a:lnTo>
                      <a:pt x="16" y="53"/>
                    </a:lnTo>
                    <a:lnTo>
                      <a:pt x="8" y="87"/>
                    </a:lnTo>
                    <a:lnTo>
                      <a:pt x="2" y="129"/>
                    </a:lnTo>
                    <a:lnTo>
                      <a:pt x="0" y="180"/>
                    </a:lnTo>
                    <a:lnTo>
                      <a:pt x="0" y="234"/>
                    </a:lnTo>
                    <a:lnTo>
                      <a:pt x="4" y="292"/>
                    </a:lnTo>
                    <a:lnTo>
                      <a:pt x="12" y="350"/>
                    </a:lnTo>
                    <a:lnTo>
                      <a:pt x="24" y="407"/>
                    </a:lnTo>
                    <a:lnTo>
                      <a:pt x="42" y="460"/>
                    </a:lnTo>
                    <a:lnTo>
                      <a:pt x="44" y="467"/>
                    </a:lnTo>
                    <a:lnTo>
                      <a:pt x="51" y="487"/>
                    </a:lnTo>
                    <a:lnTo>
                      <a:pt x="59" y="520"/>
                    </a:lnTo>
                    <a:lnTo>
                      <a:pt x="69" y="561"/>
                    </a:lnTo>
                    <a:lnTo>
                      <a:pt x="77" y="611"/>
                    </a:lnTo>
                    <a:lnTo>
                      <a:pt x="84" y="670"/>
                    </a:lnTo>
                    <a:lnTo>
                      <a:pt x="85" y="732"/>
                    </a:lnTo>
                    <a:lnTo>
                      <a:pt x="82" y="798"/>
                    </a:lnTo>
                    <a:lnTo>
                      <a:pt x="82" y="801"/>
                    </a:lnTo>
                    <a:lnTo>
                      <a:pt x="84" y="805"/>
                    </a:lnTo>
                    <a:lnTo>
                      <a:pt x="85" y="808"/>
                    </a:lnTo>
                    <a:lnTo>
                      <a:pt x="86" y="810"/>
                    </a:lnTo>
                    <a:lnTo>
                      <a:pt x="88" y="812"/>
                    </a:lnTo>
                    <a:lnTo>
                      <a:pt x="92" y="816"/>
                    </a:lnTo>
                    <a:lnTo>
                      <a:pt x="97" y="821"/>
                    </a:lnTo>
                    <a:lnTo>
                      <a:pt x="104" y="827"/>
                    </a:lnTo>
                    <a:lnTo>
                      <a:pt x="113" y="833"/>
                    </a:lnTo>
                    <a:lnTo>
                      <a:pt x="124" y="840"/>
                    </a:lnTo>
                    <a:lnTo>
                      <a:pt x="138" y="847"/>
                    </a:lnTo>
                    <a:lnTo>
                      <a:pt x="154" y="852"/>
                    </a:lnTo>
                    <a:lnTo>
                      <a:pt x="171" y="856"/>
                    </a:lnTo>
                    <a:lnTo>
                      <a:pt x="192" y="859"/>
                    </a:lnTo>
                    <a:lnTo>
                      <a:pt x="213" y="860"/>
                    </a:lnTo>
                    <a:lnTo>
                      <a:pt x="239" y="859"/>
                    </a:lnTo>
                    <a:lnTo>
                      <a:pt x="266" y="855"/>
                    </a:lnTo>
                    <a:lnTo>
                      <a:pt x="296" y="848"/>
                    </a:lnTo>
                    <a:lnTo>
                      <a:pt x="327" y="837"/>
                    </a:lnTo>
                    <a:lnTo>
                      <a:pt x="362" y="823"/>
                    </a:lnTo>
                    <a:lnTo>
                      <a:pt x="366" y="820"/>
                    </a:lnTo>
                    <a:lnTo>
                      <a:pt x="369" y="817"/>
                    </a:lnTo>
                    <a:lnTo>
                      <a:pt x="370" y="813"/>
                    </a:lnTo>
                    <a:lnTo>
                      <a:pt x="372" y="808"/>
                    </a:lnTo>
                    <a:lnTo>
                      <a:pt x="370" y="774"/>
                    </a:lnTo>
                    <a:lnTo>
                      <a:pt x="366" y="698"/>
                    </a:lnTo>
                    <a:lnTo>
                      <a:pt x="357" y="594"/>
                    </a:lnTo>
                    <a:lnTo>
                      <a:pt x="339" y="471"/>
                    </a:lnTo>
                    <a:lnTo>
                      <a:pt x="313" y="341"/>
                    </a:lnTo>
                    <a:lnTo>
                      <a:pt x="278" y="215"/>
                    </a:lnTo>
                    <a:lnTo>
                      <a:pt x="230" y="104"/>
                    </a:lnTo>
                    <a:lnTo>
                      <a:pt x="167" y="22"/>
                    </a:lnTo>
                    <a:lnTo>
                      <a:pt x="166" y="20"/>
                    </a:lnTo>
                    <a:lnTo>
                      <a:pt x="166" y="20"/>
                    </a:lnTo>
                    <a:lnTo>
                      <a:pt x="165" y="19"/>
                    </a:lnTo>
                    <a:lnTo>
                      <a:pt x="163" y="19"/>
                    </a:lnTo>
                    <a:lnTo>
                      <a:pt x="159" y="18"/>
                    </a:lnTo>
                    <a:lnTo>
                      <a:pt x="151" y="14"/>
                    </a:lnTo>
                    <a:lnTo>
                      <a:pt x="140" y="10"/>
                    </a:lnTo>
                    <a:lnTo>
                      <a:pt x="125" y="5"/>
                    </a:lnTo>
                    <a:lnTo>
                      <a:pt x="109" y="1"/>
                    </a:lnTo>
                    <a:lnTo>
                      <a:pt x="92" y="0"/>
                    </a:lnTo>
                    <a:lnTo>
                      <a:pt x="74" y="1"/>
                    </a:lnTo>
                    <a:lnTo>
                      <a:pt x="56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555" y="533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528" y="277"/>
                <a:ext cx="101" cy="265"/>
              </a:xfrm>
              <a:custGeom>
                <a:avLst/>
                <a:gdLst/>
                <a:ahLst/>
                <a:cxnLst>
                  <a:cxn ang="0">
                    <a:pos x="87" y="697"/>
                  </a:cxn>
                  <a:cxn ang="0">
                    <a:pos x="86" y="640"/>
                  </a:cxn>
                  <a:cxn ang="0">
                    <a:pos x="80" y="587"/>
                  </a:cxn>
                  <a:cxn ang="0">
                    <a:pos x="72" y="540"/>
                  </a:cxn>
                  <a:cxn ang="0">
                    <a:pos x="64" y="499"/>
                  </a:cxn>
                  <a:cxn ang="0">
                    <a:pos x="56" y="465"/>
                  </a:cxn>
                  <a:cxn ang="0">
                    <a:pos x="48" y="438"/>
                  </a:cxn>
                  <a:cxn ang="0">
                    <a:pos x="42" y="421"/>
                  </a:cxn>
                  <a:cxn ang="0">
                    <a:pos x="40" y="414"/>
                  </a:cxn>
                  <a:cxn ang="0">
                    <a:pos x="22" y="356"/>
                  </a:cxn>
                  <a:cxn ang="0">
                    <a:pos x="10" y="293"/>
                  </a:cxn>
                  <a:cxn ang="0">
                    <a:pos x="3" y="229"/>
                  </a:cxn>
                  <a:cxn ang="0">
                    <a:pos x="0" y="166"/>
                  </a:cxn>
                  <a:cxn ang="0">
                    <a:pos x="2" y="126"/>
                  </a:cxn>
                  <a:cxn ang="0">
                    <a:pos x="5" y="88"/>
                  </a:cxn>
                  <a:cxn ang="0">
                    <a:pos x="9" y="55"/>
                  </a:cxn>
                  <a:cxn ang="0">
                    <a:pos x="15" y="30"/>
                  </a:cxn>
                  <a:cxn ang="0">
                    <a:pos x="19" y="22"/>
                  </a:cxn>
                  <a:cxn ang="0">
                    <a:pos x="23" y="13"/>
                  </a:cxn>
                  <a:cxn ang="0">
                    <a:pos x="30" y="8"/>
                  </a:cxn>
                  <a:cxn ang="0">
                    <a:pos x="37" y="4"/>
                  </a:cxn>
                  <a:cxn ang="0">
                    <a:pos x="46" y="1"/>
                  </a:cxn>
                  <a:cxn ang="0">
                    <a:pos x="57" y="0"/>
                  </a:cxn>
                  <a:cxn ang="0">
                    <a:pos x="68" y="1"/>
                  </a:cxn>
                  <a:cxn ang="0">
                    <a:pos x="79" y="3"/>
                  </a:cxn>
                  <a:cxn ang="0">
                    <a:pos x="88" y="5"/>
                  </a:cxn>
                  <a:cxn ang="0">
                    <a:pos x="98" y="8"/>
                  </a:cxn>
                  <a:cxn ang="0">
                    <a:pos x="106" y="11"/>
                  </a:cxn>
                  <a:cxn ang="0">
                    <a:pos x="113" y="13"/>
                  </a:cxn>
                  <a:cxn ang="0">
                    <a:pos x="167" y="86"/>
                  </a:cxn>
                  <a:cxn ang="0">
                    <a:pos x="210" y="185"/>
                  </a:cxn>
                  <a:cxn ang="0">
                    <a:pos x="244" y="297"/>
                  </a:cxn>
                  <a:cxn ang="0">
                    <a:pos x="268" y="417"/>
                  </a:cxn>
                  <a:cxn ang="0">
                    <a:pos x="284" y="532"/>
                  </a:cxn>
                  <a:cxn ang="0">
                    <a:pos x="295" y="633"/>
                  </a:cxn>
                  <a:cxn ang="0">
                    <a:pos x="302" y="714"/>
                  </a:cxn>
                  <a:cxn ang="0">
                    <a:pos x="305" y="763"/>
                  </a:cxn>
                  <a:cxn ang="0">
                    <a:pos x="279" y="774"/>
                  </a:cxn>
                  <a:cxn ang="0">
                    <a:pos x="256" y="782"/>
                  </a:cxn>
                  <a:cxn ang="0">
                    <a:pos x="234" y="787"/>
                  </a:cxn>
                  <a:cxn ang="0">
                    <a:pos x="214" y="791"/>
                  </a:cxn>
                  <a:cxn ang="0">
                    <a:pos x="195" y="793"/>
                  </a:cxn>
                  <a:cxn ang="0">
                    <a:pos x="178" y="793"/>
                  </a:cxn>
                  <a:cxn ang="0">
                    <a:pos x="161" y="793"/>
                  </a:cxn>
                  <a:cxn ang="0">
                    <a:pos x="148" y="790"/>
                  </a:cxn>
                  <a:cxn ang="0">
                    <a:pos x="136" y="787"/>
                  </a:cxn>
                  <a:cxn ang="0">
                    <a:pos x="124" y="784"/>
                  </a:cxn>
                  <a:cxn ang="0">
                    <a:pos x="114" y="780"/>
                  </a:cxn>
                  <a:cxn ang="0">
                    <a:pos x="106" y="775"/>
                  </a:cxn>
                  <a:cxn ang="0">
                    <a:pos x="98" y="771"/>
                  </a:cxn>
                  <a:cxn ang="0">
                    <a:pos x="92" y="767"/>
                  </a:cxn>
                  <a:cxn ang="0">
                    <a:pos x="88" y="763"/>
                  </a:cxn>
                  <a:cxn ang="0">
                    <a:pos x="84" y="760"/>
                  </a:cxn>
                  <a:cxn ang="0">
                    <a:pos x="86" y="744"/>
                  </a:cxn>
                  <a:cxn ang="0">
                    <a:pos x="86" y="728"/>
                  </a:cxn>
                  <a:cxn ang="0">
                    <a:pos x="87" y="711"/>
                  </a:cxn>
                  <a:cxn ang="0">
                    <a:pos x="87" y="697"/>
                  </a:cxn>
                </a:cxnLst>
                <a:rect l="0" t="0" r="r" b="b"/>
                <a:pathLst>
                  <a:path w="305" h="793">
                    <a:moveTo>
                      <a:pt x="87" y="697"/>
                    </a:moveTo>
                    <a:lnTo>
                      <a:pt x="86" y="640"/>
                    </a:lnTo>
                    <a:lnTo>
                      <a:pt x="80" y="587"/>
                    </a:lnTo>
                    <a:lnTo>
                      <a:pt x="72" y="540"/>
                    </a:lnTo>
                    <a:lnTo>
                      <a:pt x="64" y="499"/>
                    </a:lnTo>
                    <a:lnTo>
                      <a:pt x="56" y="465"/>
                    </a:lnTo>
                    <a:lnTo>
                      <a:pt x="48" y="438"/>
                    </a:lnTo>
                    <a:lnTo>
                      <a:pt x="42" y="421"/>
                    </a:lnTo>
                    <a:lnTo>
                      <a:pt x="40" y="414"/>
                    </a:lnTo>
                    <a:lnTo>
                      <a:pt x="22" y="356"/>
                    </a:lnTo>
                    <a:lnTo>
                      <a:pt x="10" y="293"/>
                    </a:lnTo>
                    <a:lnTo>
                      <a:pt x="3" y="229"/>
                    </a:lnTo>
                    <a:lnTo>
                      <a:pt x="0" y="166"/>
                    </a:lnTo>
                    <a:lnTo>
                      <a:pt x="2" y="126"/>
                    </a:lnTo>
                    <a:lnTo>
                      <a:pt x="5" y="88"/>
                    </a:lnTo>
                    <a:lnTo>
                      <a:pt x="9" y="55"/>
                    </a:lnTo>
                    <a:lnTo>
                      <a:pt x="15" y="30"/>
                    </a:lnTo>
                    <a:lnTo>
                      <a:pt x="19" y="22"/>
                    </a:lnTo>
                    <a:lnTo>
                      <a:pt x="23" y="13"/>
                    </a:lnTo>
                    <a:lnTo>
                      <a:pt x="30" y="8"/>
                    </a:lnTo>
                    <a:lnTo>
                      <a:pt x="37" y="4"/>
                    </a:lnTo>
                    <a:lnTo>
                      <a:pt x="46" y="1"/>
                    </a:lnTo>
                    <a:lnTo>
                      <a:pt x="57" y="0"/>
                    </a:lnTo>
                    <a:lnTo>
                      <a:pt x="68" y="1"/>
                    </a:lnTo>
                    <a:lnTo>
                      <a:pt x="79" y="3"/>
                    </a:lnTo>
                    <a:lnTo>
                      <a:pt x="88" y="5"/>
                    </a:lnTo>
                    <a:lnTo>
                      <a:pt x="98" y="8"/>
                    </a:lnTo>
                    <a:lnTo>
                      <a:pt x="106" y="11"/>
                    </a:lnTo>
                    <a:lnTo>
                      <a:pt x="113" y="13"/>
                    </a:lnTo>
                    <a:lnTo>
                      <a:pt x="167" y="86"/>
                    </a:lnTo>
                    <a:lnTo>
                      <a:pt x="210" y="185"/>
                    </a:lnTo>
                    <a:lnTo>
                      <a:pt x="244" y="297"/>
                    </a:lnTo>
                    <a:lnTo>
                      <a:pt x="268" y="417"/>
                    </a:lnTo>
                    <a:lnTo>
                      <a:pt x="284" y="532"/>
                    </a:lnTo>
                    <a:lnTo>
                      <a:pt x="295" y="633"/>
                    </a:lnTo>
                    <a:lnTo>
                      <a:pt x="302" y="714"/>
                    </a:lnTo>
                    <a:lnTo>
                      <a:pt x="305" y="763"/>
                    </a:lnTo>
                    <a:lnTo>
                      <a:pt x="279" y="774"/>
                    </a:lnTo>
                    <a:lnTo>
                      <a:pt x="256" y="782"/>
                    </a:lnTo>
                    <a:lnTo>
                      <a:pt x="234" y="787"/>
                    </a:lnTo>
                    <a:lnTo>
                      <a:pt x="214" y="791"/>
                    </a:lnTo>
                    <a:lnTo>
                      <a:pt x="195" y="793"/>
                    </a:lnTo>
                    <a:lnTo>
                      <a:pt x="178" y="793"/>
                    </a:lnTo>
                    <a:lnTo>
                      <a:pt x="161" y="793"/>
                    </a:lnTo>
                    <a:lnTo>
                      <a:pt x="148" y="790"/>
                    </a:lnTo>
                    <a:lnTo>
                      <a:pt x="136" y="787"/>
                    </a:lnTo>
                    <a:lnTo>
                      <a:pt x="124" y="784"/>
                    </a:lnTo>
                    <a:lnTo>
                      <a:pt x="114" y="780"/>
                    </a:lnTo>
                    <a:lnTo>
                      <a:pt x="106" y="775"/>
                    </a:lnTo>
                    <a:lnTo>
                      <a:pt x="98" y="771"/>
                    </a:lnTo>
                    <a:lnTo>
                      <a:pt x="92" y="767"/>
                    </a:lnTo>
                    <a:lnTo>
                      <a:pt x="88" y="763"/>
                    </a:lnTo>
                    <a:lnTo>
                      <a:pt x="84" y="760"/>
                    </a:lnTo>
                    <a:lnTo>
                      <a:pt x="86" y="744"/>
                    </a:lnTo>
                    <a:lnTo>
                      <a:pt x="86" y="728"/>
                    </a:lnTo>
                    <a:lnTo>
                      <a:pt x="87" y="711"/>
                    </a:lnTo>
                    <a:lnTo>
                      <a:pt x="87" y="697"/>
                    </a:lnTo>
                    <a:close/>
                  </a:path>
                </a:pathLst>
              </a:custGeom>
              <a:solidFill>
                <a:srgbClr val="0A3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526" y="233"/>
                <a:ext cx="32" cy="41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6" y="42"/>
                  </a:cxn>
                  <a:cxn ang="0">
                    <a:pos x="11" y="49"/>
                  </a:cxn>
                  <a:cxn ang="0">
                    <a:pos x="18" y="60"/>
                  </a:cxn>
                  <a:cxn ang="0">
                    <a:pos x="25" y="71"/>
                  </a:cxn>
                  <a:cxn ang="0">
                    <a:pos x="33" y="84"/>
                  </a:cxn>
                  <a:cxn ang="0">
                    <a:pos x="40" y="96"/>
                  </a:cxn>
                  <a:cxn ang="0">
                    <a:pos x="46" y="110"/>
                  </a:cxn>
                  <a:cxn ang="0">
                    <a:pos x="53" y="123"/>
                  </a:cxn>
                  <a:cxn ang="0">
                    <a:pos x="94" y="104"/>
                  </a:cxn>
                  <a:cxn ang="0">
                    <a:pos x="91" y="96"/>
                  </a:cxn>
                  <a:cxn ang="0">
                    <a:pos x="84" y="86"/>
                  </a:cxn>
                  <a:cxn ang="0">
                    <a:pos x="78" y="71"/>
                  </a:cxn>
                  <a:cxn ang="0">
                    <a:pos x="69" y="54"/>
                  </a:cxn>
                  <a:cxn ang="0">
                    <a:pos x="59" y="38"/>
                  </a:cxn>
                  <a:cxn ang="0">
                    <a:pos x="49" y="23"/>
                  </a:cxn>
                  <a:cxn ang="0">
                    <a:pos x="38" y="10"/>
                  </a:cxn>
                  <a:cxn ang="0">
                    <a:pos x="27" y="0"/>
                  </a:cxn>
                  <a:cxn ang="0">
                    <a:pos x="0" y="37"/>
                  </a:cxn>
                </a:cxnLst>
                <a:rect l="0" t="0" r="r" b="b"/>
                <a:pathLst>
                  <a:path w="94" h="123">
                    <a:moveTo>
                      <a:pt x="0" y="37"/>
                    </a:moveTo>
                    <a:lnTo>
                      <a:pt x="6" y="42"/>
                    </a:lnTo>
                    <a:lnTo>
                      <a:pt x="11" y="49"/>
                    </a:lnTo>
                    <a:lnTo>
                      <a:pt x="18" y="60"/>
                    </a:lnTo>
                    <a:lnTo>
                      <a:pt x="25" y="71"/>
                    </a:lnTo>
                    <a:lnTo>
                      <a:pt x="33" y="84"/>
                    </a:lnTo>
                    <a:lnTo>
                      <a:pt x="40" y="96"/>
                    </a:lnTo>
                    <a:lnTo>
                      <a:pt x="46" y="110"/>
                    </a:lnTo>
                    <a:lnTo>
                      <a:pt x="53" y="123"/>
                    </a:lnTo>
                    <a:lnTo>
                      <a:pt x="94" y="104"/>
                    </a:lnTo>
                    <a:lnTo>
                      <a:pt x="91" y="96"/>
                    </a:lnTo>
                    <a:lnTo>
                      <a:pt x="84" y="86"/>
                    </a:lnTo>
                    <a:lnTo>
                      <a:pt x="78" y="71"/>
                    </a:lnTo>
                    <a:lnTo>
                      <a:pt x="69" y="54"/>
                    </a:lnTo>
                    <a:lnTo>
                      <a:pt x="59" y="38"/>
                    </a:lnTo>
                    <a:lnTo>
                      <a:pt x="49" y="23"/>
                    </a:lnTo>
                    <a:lnTo>
                      <a:pt x="38" y="10"/>
                    </a:lnTo>
                    <a:lnTo>
                      <a:pt x="2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268" y="358"/>
                <a:ext cx="112" cy="109"/>
              </a:xfrm>
              <a:custGeom>
                <a:avLst/>
                <a:gdLst/>
                <a:ahLst/>
                <a:cxnLst>
                  <a:cxn ang="0">
                    <a:pos x="289" y="8"/>
                  </a:cxn>
                  <a:cxn ang="0">
                    <a:pos x="8" y="280"/>
                  </a:cxn>
                  <a:cxn ang="0">
                    <a:pos x="1" y="289"/>
                  </a:cxn>
                  <a:cxn ang="0">
                    <a:pos x="0" y="299"/>
                  </a:cxn>
                  <a:cxn ang="0">
                    <a:pos x="1" y="309"/>
                  </a:cxn>
                  <a:cxn ang="0">
                    <a:pos x="6" y="319"/>
                  </a:cxn>
                  <a:cxn ang="0">
                    <a:pos x="16" y="324"/>
                  </a:cxn>
                  <a:cxn ang="0">
                    <a:pos x="27" y="327"/>
                  </a:cxn>
                  <a:cxn ang="0">
                    <a:pos x="36" y="324"/>
                  </a:cxn>
                  <a:cxn ang="0">
                    <a:pos x="46" y="319"/>
                  </a:cxn>
                  <a:cxn ang="0">
                    <a:pos x="325" y="47"/>
                  </a:cxn>
                  <a:cxn ang="0">
                    <a:pos x="332" y="38"/>
                  </a:cxn>
                  <a:cxn ang="0">
                    <a:pos x="334" y="27"/>
                  </a:cxn>
                  <a:cxn ang="0">
                    <a:pos x="332" y="17"/>
                  </a:cxn>
                  <a:cxn ang="0">
                    <a:pos x="327" y="8"/>
                  </a:cxn>
                  <a:cxn ang="0">
                    <a:pos x="317" y="1"/>
                  </a:cxn>
                  <a:cxn ang="0">
                    <a:pos x="308" y="0"/>
                  </a:cxn>
                  <a:cxn ang="0">
                    <a:pos x="298" y="1"/>
                  </a:cxn>
                  <a:cxn ang="0">
                    <a:pos x="289" y="8"/>
                  </a:cxn>
                </a:cxnLst>
                <a:rect l="0" t="0" r="r" b="b"/>
                <a:pathLst>
                  <a:path w="334" h="327">
                    <a:moveTo>
                      <a:pt x="289" y="8"/>
                    </a:moveTo>
                    <a:lnTo>
                      <a:pt x="8" y="280"/>
                    </a:lnTo>
                    <a:lnTo>
                      <a:pt x="1" y="289"/>
                    </a:lnTo>
                    <a:lnTo>
                      <a:pt x="0" y="299"/>
                    </a:lnTo>
                    <a:lnTo>
                      <a:pt x="1" y="309"/>
                    </a:lnTo>
                    <a:lnTo>
                      <a:pt x="6" y="319"/>
                    </a:lnTo>
                    <a:lnTo>
                      <a:pt x="16" y="324"/>
                    </a:lnTo>
                    <a:lnTo>
                      <a:pt x="27" y="327"/>
                    </a:lnTo>
                    <a:lnTo>
                      <a:pt x="36" y="324"/>
                    </a:lnTo>
                    <a:lnTo>
                      <a:pt x="46" y="319"/>
                    </a:lnTo>
                    <a:lnTo>
                      <a:pt x="325" y="47"/>
                    </a:lnTo>
                    <a:lnTo>
                      <a:pt x="332" y="38"/>
                    </a:lnTo>
                    <a:lnTo>
                      <a:pt x="334" y="27"/>
                    </a:lnTo>
                    <a:lnTo>
                      <a:pt x="332" y="17"/>
                    </a:lnTo>
                    <a:lnTo>
                      <a:pt x="327" y="8"/>
                    </a:lnTo>
                    <a:lnTo>
                      <a:pt x="317" y="1"/>
                    </a:lnTo>
                    <a:lnTo>
                      <a:pt x="308" y="0"/>
                    </a:lnTo>
                    <a:lnTo>
                      <a:pt x="298" y="1"/>
                    </a:lnTo>
                    <a:lnTo>
                      <a:pt x="289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317" y="339"/>
                <a:ext cx="246" cy="137"/>
              </a:xfrm>
              <a:custGeom>
                <a:avLst/>
                <a:gdLst/>
                <a:ahLst/>
                <a:cxnLst>
                  <a:cxn ang="0">
                    <a:pos x="691" y="17"/>
                  </a:cxn>
                  <a:cxn ang="0">
                    <a:pos x="684" y="36"/>
                  </a:cxn>
                  <a:cxn ang="0">
                    <a:pos x="670" y="67"/>
                  </a:cxn>
                  <a:cxn ang="0">
                    <a:pos x="649" y="109"/>
                  </a:cxn>
                  <a:cxn ang="0">
                    <a:pos x="619" y="157"/>
                  </a:cxn>
                  <a:cxn ang="0">
                    <a:pos x="581" y="207"/>
                  </a:cxn>
                  <a:cxn ang="0">
                    <a:pos x="532" y="256"/>
                  </a:cxn>
                  <a:cxn ang="0">
                    <a:pos x="474" y="300"/>
                  </a:cxn>
                  <a:cxn ang="0">
                    <a:pos x="420" y="330"/>
                  </a:cxn>
                  <a:cxn ang="0">
                    <a:pos x="374" y="346"/>
                  </a:cxn>
                  <a:cxn ang="0">
                    <a:pos x="327" y="358"/>
                  </a:cxn>
                  <a:cxn ang="0">
                    <a:pos x="277" y="365"/>
                  </a:cxn>
                  <a:cxn ang="0">
                    <a:pos x="224" y="366"/>
                  </a:cxn>
                  <a:cxn ang="0">
                    <a:pos x="171" y="364"/>
                  </a:cxn>
                  <a:cxn ang="0">
                    <a:pos x="116" y="354"/>
                  </a:cxn>
                  <a:cxn ang="0">
                    <a:pos x="59" y="341"/>
                  </a:cxn>
                  <a:cxn ang="0">
                    <a:pos x="20" y="330"/>
                  </a:cxn>
                  <a:cxn ang="0">
                    <a:pos x="5" y="338"/>
                  </a:cxn>
                  <a:cxn ang="0">
                    <a:pos x="0" y="354"/>
                  </a:cxn>
                  <a:cxn ang="0">
                    <a:pos x="8" y="370"/>
                  </a:cxn>
                  <a:cxn ang="0">
                    <a:pos x="46" y="384"/>
                  </a:cxn>
                  <a:cxn ang="0">
                    <a:pos x="108" y="399"/>
                  </a:cxn>
                  <a:cxn ang="0">
                    <a:pos x="169" y="408"/>
                  </a:cxn>
                  <a:cxn ang="0">
                    <a:pos x="227" y="412"/>
                  </a:cxn>
                  <a:cxn ang="0">
                    <a:pos x="284" y="410"/>
                  </a:cxn>
                  <a:cxn ang="0">
                    <a:pos x="338" y="403"/>
                  </a:cxn>
                  <a:cxn ang="0">
                    <a:pos x="389" y="389"/>
                  </a:cxn>
                  <a:cxn ang="0">
                    <a:pos x="439" y="370"/>
                  </a:cxn>
                  <a:cxn ang="0">
                    <a:pos x="500" y="338"/>
                  </a:cxn>
                  <a:cxn ang="0">
                    <a:pos x="564" y="291"/>
                  </a:cxn>
                  <a:cxn ang="0">
                    <a:pos x="615" y="238"/>
                  </a:cxn>
                  <a:cxn ang="0">
                    <a:pos x="657" y="184"/>
                  </a:cxn>
                  <a:cxn ang="0">
                    <a:pos x="689" y="134"/>
                  </a:cxn>
                  <a:cxn ang="0">
                    <a:pos x="712" y="88"/>
                  </a:cxn>
                  <a:cxn ang="0">
                    <a:pos x="726" y="54"/>
                  </a:cxn>
                  <a:cxn ang="0">
                    <a:pos x="734" y="32"/>
                  </a:cxn>
                  <a:cxn ang="0">
                    <a:pos x="737" y="19"/>
                  </a:cxn>
                  <a:cxn ang="0">
                    <a:pos x="728" y="4"/>
                  </a:cxn>
                  <a:cxn ang="0">
                    <a:pos x="711" y="0"/>
                  </a:cxn>
                  <a:cxn ang="0">
                    <a:pos x="696" y="8"/>
                  </a:cxn>
                </a:cxnLst>
                <a:rect l="0" t="0" r="r" b="b"/>
                <a:pathLst>
                  <a:path w="737" h="412">
                    <a:moveTo>
                      <a:pt x="692" y="15"/>
                    </a:moveTo>
                    <a:lnTo>
                      <a:pt x="691" y="17"/>
                    </a:lnTo>
                    <a:lnTo>
                      <a:pt x="688" y="24"/>
                    </a:lnTo>
                    <a:lnTo>
                      <a:pt x="684" y="36"/>
                    </a:lnTo>
                    <a:lnTo>
                      <a:pt x="678" y="50"/>
                    </a:lnTo>
                    <a:lnTo>
                      <a:pt x="670" y="67"/>
                    </a:lnTo>
                    <a:lnTo>
                      <a:pt x="661" y="88"/>
                    </a:lnTo>
                    <a:lnTo>
                      <a:pt x="649" y="109"/>
                    </a:lnTo>
                    <a:lnTo>
                      <a:pt x="635" y="132"/>
                    </a:lnTo>
                    <a:lnTo>
                      <a:pt x="619" y="157"/>
                    </a:lnTo>
                    <a:lnTo>
                      <a:pt x="601" y="182"/>
                    </a:lnTo>
                    <a:lnTo>
                      <a:pt x="581" y="207"/>
                    </a:lnTo>
                    <a:lnTo>
                      <a:pt x="558" y="233"/>
                    </a:lnTo>
                    <a:lnTo>
                      <a:pt x="532" y="256"/>
                    </a:lnTo>
                    <a:lnTo>
                      <a:pt x="505" y="279"/>
                    </a:lnTo>
                    <a:lnTo>
                      <a:pt x="474" y="300"/>
                    </a:lnTo>
                    <a:lnTo>
                      <a:pt x="442" y="319"/>
                    </a:lnTo>
                    <a:lnTo>
                      <a:pt x="420" y="330"/>
                    </a:lnTo>
                    <a:lnTo>
                      <a:pt x="397" y="339"/>
                    </a:lnTo>
                    <a:lnTo>
                      <a:pt x="374" y="346"/>
                    </a:lnTo>
                    <a:lnTo>
                      <a:pt x="350" y="353"/>
                    </a:lnTo>
                    <a:lnTo>
                      <a:pt x="327" y="358"/>
                    </a:lnTo>
                    <a:lnTo>
                      <a:pt x="301" y="362"/>
                    </a:lnTo>
                    <a:lnTo>
                      <a:pt x="277" y="365"/>
                    </a:lnTo>
                    <a:lnTo>
                      <a:pt x="251" y="366"/>
                    </a:lnTo>
                    <a:lnTo>
                      <a:pt x="224" y="366"/>
                    </a:lnTo>
                    <a:lnTo>
                      <a:pt x="198" y="365"/>
                    </a:lnTo>
                    <a:lnTo>
                      <a:pt x="171" y="364"/>
                    </a:lnTo>
                    <a:lnTo>
                      <a:pt x="144" y="360"/>
                    </a:lnTo>
                    <a:lnTo>
                      <a:pt x="116" y="354"/>
                    </a:lnTo>
                    <a:lnTo>
                      <a:pt x="88" y="348"/>
                    </a:lnTo>
                    <a:lnTo>
                      <a:pt x="59" y="341"/>
                    </a:lnTo>
                    <a:lnTo>
                      <a:pt x="29" y="331"/>
                    </a:lnTo>
                    <a:lnTo>
                      <a:pt x="20" y="330"/>
                    </a:lnTo>
                    <a:lnTo>
                      <a:pt x="12" y="333"/>
                    </a:lnTo>
                    <a:lnTo>
                      <a:pt x="5" y="338"/>
                    </a:lnTo>
                    <a:lnTo>
                      <a:pt x="1" y="345"/>
                    </a:lnTo>
                    <a:lnTo>
                      <a:pt x="0" y="354"/>
                    </a:lnTo>
                    <a:lnTo>
                      <a:pt x="2" y="362"/>
                    </a:lnTo>
                    <a:lnTo>
                      <a:pt x="8" y="370"/>
                    </a:lnTo>
                    <a:lnTo>
                      <a:pt x="15" y="375"/>
                    </a:lnTo>
                    <a:lnTo>
                      <a:pt x="46" y="384"/>
                    </a:lnTo>
                    <a:lnTo>
                      <a:pt x="78" y="392"/>
                    </a:lnTo>
                    <a:lnTo>
                      <a:pt x="108" y="399"/>
                    </a:lnTo>
                    <a:lnTo>
                      <a:pt x="139" y="404"/>
                    </a:lnTo>
                    <a:lnTo>
                      <a:pt x="169" y="408"/>
                    </a:lnTo>
                    <a:lnTo>
                      <a:pt x="198" y="411"/>
                    </a:lnTo>
                    <a:lnTo>
                      <a:pt x="227" y="412"/>
                    </a:lnTo>
                    <a:lnTo>
                      <a:pt x="255" y="412"/>
                    </a:lnTo>
                    <a:lnTo>
                      <a:pt x="284" y="410"/>
                    </a:lnTo>
                    <a:lnTo>
                      <a:pt x="311" y="407"/>
                    </a:lnTo>
                    <a:lnTo>
                      <a:pt x="338" y="403"/>
                    </a:lnTo>
                    <a:lnTo>
                      <a:pt x="363" y="396"/>
                    </a:lnTo>
                    <a:lnTo>
                      <a:pt x="389" y="389"/>
                    </a:lnTo>
                    <a:lnTo>
                      <a:pt x="415" y="380"/>
                    </a:lnTo>
                    <a:lnTo>
                      <a:pt x="439" y="370"/>
                    </a:lnTo>
                    <a:lnTo>
                      <a:pt x="463" y="358"/>
                    </a:lnTo>
                    <a:lnTo>
                      <a:pt x="500" y="338"/>
                    </a:lnTo>
                    <a:lnTo>
                      <a:pt x="532" y="315"/>
                    </a:lnTo>
                    <a:lnTo>
                      <a:pt x="564" y="291"/>
                    </a:lnTo>
                    <a:lnTo>
                      <a:pt x="591" y="265"/>
                    </a:lnTo>
                    <a:lnTo>
                      <a:pt x="615" y="238"/>
                    </a:lnTo>
                    <a:lnTo>
                      <a:pt x="638" y="211"/>
                    </a:lnTo>
                    <a:lnTo>
                      <a:pt x="657" y="184"/>
                    </a:lnTo>
                    <a:lnTo>
                      <a:pt x="674" y="158"/>
                    </a:lnTo>
                    <a:lnTo>
                      <a:pt x="689" y="134"/>
                    </a:lnTo>
                    <a:lnTo>
                      <a:pt x="701" y="109"/>
                    </a:lnTo>
                    <a:lnTo>
                      <a:pt x="712" y="88"/>
                    </a:lnTo>
                    <a:lnTo>
                      <a:pt x="720" y="69"/>
                    </a:lnTo>
                    <a:lnTo>
                      <a:pt x="726" y="54"/>
                    </a:lnTo>
                    <a:lnTo>
                      <a:pt x="731" y="40"/>
                    </a:lnTo>
                    <a:lnTo>
                      <a:pt x="734" y="32"/>
                    </a:lnTo>
                    <a:lnTo>
                      <a:pt x="735" y="28"/>
                    </a:lnTo>
                    <a:lnTo>
                      <a:pt x="737" y="19"/>
                    </a:lnTo>
                    <a:lnTo>
                      <a:pt x="734" y="11"/>
                    </a:lnTo>
                    <a:lnTo>
                      <a:pt x="728" y="4"/>
                    </a:lnTo>
                    <a:lnTo>
                      <a:pt x="720" y="0"/>
                    </a:lnTo>
                    <a:lnTo>
                      <a:pt x="711" y="0"/>
                    </a:lnTo>
                    <a:lnTo>
                      <a:pt x="703" y="3"/>
                    </a:lnTo>
                    <a:lnTo>
                      <a:pt x="696" y="8"/>
                    </a:lnTo>
                    <a:lnTo>
                      <a:pt x="69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269" y="414"/>
                <a:ext cx="74" cy="63"/>
              </a:xfrm>
              <a:custGeom>
                <a:avLst/>
                <a:gdLst/>
                <a:ahLst/>
                <a:cxnLst>
                  <a:cxn ang="0">
                    <a:pos x="6" y="49"/>
                  </a:cxn>
                  <a:cxn ang="0">
                    <a:pos x="4" y="53"/>
                  </a:cxn>
                  <a:cxn ang="0">
                    <a:pos x="2" y="58"/>
                  </a:cxn>
                  <a:cxn ang="0">
                    <a:pos x="0" y="64"/>
                  </a:cxn>
                  <a:cxn ang="0">
                    <a:pos x="0" y="69"/>
                  </a:cxn>
                  <a:cxn ang="0">
                    <a:pos x="0" y="75"/>
                  </a:cxn>
                  <a:cxn ang="0">
                    <a:pos x="2" y="80"/>
                  </a:cxn>
                  <a:cxn ang="0">
                    <a:pos x="3" y="85"/>
                  </a:cxn>
                  <a:cxn ang="0">
                    <a:pos x="6" y="91"/>
                  </a:cxn>
                  <a:cxn ang="0">
                    <a:pos x="10" y="96"/>
                  </a:cxn>
                  <a:cxn ang="0">
                    <a:pos x="17" y="102"/>
                  </a:cxn>
                  <a:cxn ang="0">
                    <a:pos x="23" y="106"/>
                  </a:cxn>
                  <a:cxn ang="0">
                    <a:pos x="33" y="108"/>
                  </a:cxn>
                  <a:cxn ang="0">
                    <a:pos x="31" y="114"/>
                  </a:cxn>
                  <a:cxn ang="0">
                    <a:pos x="30" y="119"/>
                  </a:cxn>
                  <a:cxn ang="0">
                    <a:pos x="29" y="125"/>
                  </a:cxn>
                  <a:cxn ang="0">
                    <a:pos x="29" y="130"/>
                  </a:cxn>
                  <a:cxn ang="0">
                    <a:pos x="30" y="141"/>
                  </a:cxn>
                  <a:cxn ang="0">
                    <a:pos x="34" y="152"/>
                  </a:cxn>
                  <a:cxn ang="0">
                    <a:pos x="40" y="161"/>
                  </a:cxn>
                  <a:cxn ang="0">
                    <a:pos x="49" y="171"/>
                  </a:cxn>
                  <a:cxn ang="0">
                    <a:pos x="52" y="172"/>
                  </a:cxn>
                  <a:cxn ang="0">
                    <a:pos x="53" y="173"/>
                  </a:cxn>
                  <a:cxn ang="0">
                    <a:pos x="56" y="175"/>
                  </a:cxn>
                  <a:cxn ang="0">
                    <a:pos x="57" y="175"/>
                  </a:cxn>
                  <a:cxn ang="0">
                    <a:pos x="67" y="177"/>
                  </a:cxn>
                  <a:cxn ang="0">
                    <a:pos x="81" y="181"/>
                  </a:cxn>
                  <a:cxn ang="0">
                    <a:pos x="102" y="185"/>
                  </a:cxn>
                  <a:cxn ang="0">
                    <a:pos x="123" y="188"/>
                  </a:cxn>
                  <a:cxn ang="0">
                    <a:pos x="145" y="187"/>
                  </a:cxn>
                  <a:cxn ang="0">
                    <a:pos x="168" y="184"/>
                  </a:cxn>
                  <a:cxn ang="0">
                    <a:pos x="188" y="175"/>
                  </a:cxn>
                  <a:cxn ang="0">
                    <a:pos x="204" y="161"/>
                  </a:cxn>
                  <a:cxn ang="0">
                    <a:pos x="206" y="160"/>
                  </a:cxn>
                  <a:cxn ang="0">
                    <a:pos x="206" y="158"/>
                  </a:cxn>
                  <a:cxn ang="0">
                    <a:pos x="207" y="158"/>
                  </a:cxn>
                  <a:cxn ang="0">
                    <a:pos x="207" y="157"/>
                  </a:cxn>
                  <a:cxn ang="0">
                    <a:pos x="211" y="150"/>
                  </a:cxn>
                  <a:cxn ang="0">
                    <a:pos x="217" y="137"/>
                  </a:cxn>
                  <a:cxn ang="0">
                    <a:pos x="221" y="119"/>
                  </a:cxn>
                  <a:cxn ang="0">
                    <a:pos x="223" y="98"/>
                  </a:cxn>
                  <a:cxn ang="0">
                    <a:pos x="223" y="88"/>
                  </a:cxn>
                  <a:cxn ang="0">
                    <a:pos x="222" y="79"/>
                  </a:cxn>
                  <a:cxn ang="0">
                    <a:pos x="219" y="70"/>
                  </a:cxn>
                  <a:cxn ang="0">
                    <a:pos x="215" y="61"/>
                  </a:cxn>
                  <a:cxn ang="0">
                    <a:pos x="209" y="50"/>
                  </a:cxn>
                  <a:cxn ang="0">
                    <a:pos x="202" y="41"/>
                  </a:cxn>
                  <a:cxn ang="0">
                    <a:pos x="192" y="33"/>
                  </a:cxn>
                  <a:cxn ang="0">
                    <a:pos x="181" y="24"/>
                  </a:cxn>
                  <a:cxn ang="0">
                    <a:pos x="169" y="19"/>
                  </a:cxn>
                  <a:cxn ang="0">
                    <a:pos x="156" y="14"/>
                  </a:cxn>
                  <a:cxn ang="0">
                    <a:pos x="141" y="10"/>
                  </a:cxn>
                  <a:cxn ang="0">
                    <a:pos x="125" y="6"/>
                  </a:cxn>
                  <a:cxn ang="0">
                    <a:pos x="111" y="3"/>
                  </a:cxn>
                  <a:cxn ang="0">
                    <a:pos x="96" y="0"/>
                  </a:cxn>
                  <a:cxn ang="0">
                    <a:pos x="80" y="0"/>
                  </a:cxn>
                  <a:cxn ang="0">
                    <a:pos x="62" y="3"/>
                  </a:cxn>
                  <a:cxn ang="0">
                    <a:pos x="46" y="8"/>
                  </a:cxn>
                  <a:cxn ang="0">
                    <a:pos x="30" y="16"/>
                  </a:cxn>
                  <a:cxn ang="0">
                    <a:pos x="17" y="30"/>
                  </a:cxn>
                  <a:cxn ang="0">
                    <a:pos x="6" y="49"/>
                  </a:cxn>
                </a:cxnLst>
                <a:rect l="0" t="0" r="r" b="b"/>
                <a:pathLst>
                  <a:path w="223" h="188">
                    <a:moveTo>
                      <a:pt x="6" y="49"/>
                    </a:moveTo>
                    <a:lnTo>
                      <a:pt x="4" y="53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69"/>
                    </a:lnTo>
                    <a:lnTo>
                      <a:pt x="0" y="75"/>
                    </a:lnTo>
                    <a:lnTo>
                      <a:pt x="2" y="80"/>
                    </a:lnTo>
                    <a:lnTo>
                      <a:pt x="3" y="85"/>
                    </a:lnTo>
                    <a:lnTo>
                      <a:pt x="6" y="91"/>
                    </a:lnTo>
                    <a:lnTo>
                      <a:pt x="10" y="96"/>
                    </a:lnTo>
                    <a:lnTo>
                      <a:pt x="17" y="102"/>
                    </a:lnTo>
                    <a:lnTo>
                      <a:pt x="23" y="106"/>
                    </a:lnTo>
                    <a:lnTo>
                      <a:pt x="33" y="108"/>
                    </a:lnTo>
                    <a:lnTo>
                      <a:pt x="31" y="114"/>
                    </a:lnTo>
                    <a:lnTo>
                      <a:pt x="30" y="119"/>
                    </a:lnTo>
                    <a:lnTo>
                      <a:pt x="29" y="125"/>
                    </a:lnTo>
                    <a:lnTo>
                      <a:pt x="29" y="130"/>
                    </a:lnTo>
                    <a:lnTo>
                      <a:pt x="30" y="141"/>
                    </a:lnTo>
                    <a:lnTo>
                      <a:pt x="34" y="152"/>
                    </a:lnTo>
                    <a:lnTo>
                      <a:pt x="40" y="161"/>
                    </a:lnTo>
                    <a:lnTo>
                      <a:pt x="49" y="171"/>
                    </a:lnTo>
                    <a:lnTo>
                      <a:pt x="52" y="172"/>
                    </a:lnTo>
                    <a:lnTo>
                      <a:pt x="53" y="173"/>
                    </a:lnTo>
                    <a:lnTo>
                      <a:pt x="56" y="175"/>
                    </a:lnTo>
                    <a:lnTo>
                      <a:pt x="57" y="175"/>
                    </a:lnTo>
                    <a:lnTo>
                      <a:pt x="67" y="177"/>
                    </a:lnTo>
                    <a:lnTo>
                      <a:pt x="81" y="181"/>
                    </a:lnTo>
                    <a:lnTo>
                      <a:pt x="102" y="185"/>
                    </a:lnTo>
                    <a:lnTo>
                      <a:pt x="123" y="188"/>
                    </a:lnTo>
                    <a:lnTo>
                      <a:pt x="145" y="187"/>
                    </a:lnTo>
                    <a:lnTo>
                      <a:pt x="168" y="184"/>
                    </a:lnTo>
                    <a:lnTo>
                      <a:pt x="188" y="175"/>
                    </a:lnTo>
                    <a:lnTo>
                      <a:pt x="204" y="161"/>
                    </a:lnTo>
                    <a:lnTo>
                      <a:pt x="206" y="160"/>
                    </a:lnTo>
                    <a:lnTo>
                      <a:pt x="206" y="158"/>
                    </a:lnTo>
                    <a:lnTo>
                      <a:pt x="207" y="158"/>
                    </a:lnTo>
                    <a:lnTo>
                      <a:pt x="207" y="157"/>
                    </a:lnTo>
                    <a:lnTo>
                      <a:pt x="211" y="150"/>
                    </a:lnTo>
                    <a:lnTo>
                      <a:pt x="217" y="137"/>
                    </a:lnTo>
                    <a:lnTo>
                      <a:pt x="221" y="119"/>
                    </a:lnTo>
                    <a:lnTo>
                      <a:pt x="223" y="98"/>
                    </a:lnTo>
                    <a:lnTo>
                      <a:pt x="223" y="88"/>
                    </a:lnTo>
                    <a:lnTo>
                      <a:pt x="222" y="79"/>
                    </a:lnTo>
                    <a:lnTo>
                      <a:pt x="219" y="70"/>
                    </a:lnTo>
                    <a:lnTo>
                      <a:pt x="215" y="61"/>
                    </a:lnTo>
                    <a:lnTo>
                      <a:pt x="209" y="50"/>
                    </a:lnTo>
                    <a:lnTo>
                      <a:pt x="202" y="41"/>
                    </a:lnTo>
                    <a:lnTo>
                      <a:pt x="192" y="33"/>
                    </a:lnTo>
                    <a:lnTo>
                      <a:pt x="181" y="24"/>
                    </a:lnTo>
                    <a:lnTo>
                      <a:pt x="169" y="19"/>
                    </a:lnTo>
                    <a:lnTo>
                      <a:pt x="156" y="14"/>
                    </a:lnTo>
                    <a:lnTo>
                      <a:pt x="141" y="10"/>
                    </a:lnTo>
                    <a:lnTo>
                      <a:pt x="125" y="6"/>
                    </a:lnTo>
                    <a:lnTo>
                      <a:pt x="111" y="3"/>
                    </a:lnTo>
                    <a:lnTo>
                      <a:pt x="96" y="0"/>
                    </a:lnTo>
                    <a:lnTo>
                      <a:pt x="80" y="0"/>
                    </a:lnTo>
                    <a:lnTo>
                      <a:pt x="62" y="3"/>
                    </a:lnTo>
                    <a:lnTo>
                      <a:pt x="46" y="8"/>
                    </a:lnTo>
                    <a:lnTo>
                      <a:pt x="30" y="16"/>
                    </a:lnTo>
                    <a:lnTo>
                      <a:pt x="17" y="30"/>
                    </a:lnTo>
                    <a:lnTo>
                      <a:pt x="6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291" y="433"/>
                <a:ext cx="34" cy="26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46" y="4"/>
                  </a:cxn>
                  <a:cxn ang="0">
                    <a:pos x="48" y="4"/>
                  </a:cxn>
                  <a:cxn ang="0">
                    <a:pos x="48" y="4"/>
                  </a:cxn>
                  <a:cxn ang="0">
                    <a:pos x="49" y="4"/>
                  </a:cxn>
                  <a:cxn ang="0">
                    <a:pos x="56" y="5"/>
                  </a:cxn>
                  <a:cxn ang="0">
                    <a:pos x="64" y="6"/>
                  </a:cxn>
                  <a:cxn ang="0">
                    <a:pos x="72" y="8"/>
                  </a:cxn>
                  <a:cxn ang="0">
                    <a:pos x="79" y="10"/>
                  </a:cxn>
                  <a:cxn ang="0">
                    <a:pos x="85" y="14"/>
                  </a:cxn>
                  <a:cxn ang="0">
                    <a:pos x="92" y="17"/>
                  </a:cxn>
                  <a:cxn ang="0">
                    <a:pos x="96" y="23"/>
                  </a:cxn>
                  <a:cxn ang="0">
                    <a:pos x="100" y="28"/>
                  </a:cxn>
                  <a:cxn ang="0">
                    <a:pos x="102" y="31"/>
                  </a:cxn>
                  <a:cxn ang="0">
                    <a:pos x="103" y="35"/>
                  </a:cxn>
                  <a:cxn ang="0">
                    <a:pos x="103" y="39"/>
                  </a:cxn>
                  <a:cxn ang="0">
                    <a:pos x="103" y="42"/>
                  </a:cxn>
                  <a:cxn ang="0">
                    <a:pos x="103" y="51"/>
                  </a:cxn>
                  <a:cxn ang="0">
                    <a:pos x="100" y="58"/>
                  </a:cxn>
                  <a:cxn ang="0">
                    <a:pos x="99" y="65"/>
                  </a:cxn>
                  <a:cxn ang="0">
                    <a:pos x="96" y="70"/>
                  </a:cxn>
                  <a:cxn ang="0">
                    <a:pos x="91" y="73"/>
                  </a:cxn>
                  <a:cxn ang="0">
                    <a:pos x="84" y="75"/>
                  </a:cxn>
                  <a:cxn ang="0">
                    <a:pos x="76" y="77"/>
                  </a:cxn>
                  <a:cxn ang="0">
                    <a:pos x="65" y="77"/>
                  </a:cxn>
                  <a:cxn ang="0">
                    <a:pos x="54" y="75"/>
                  </a:cxn>
                  <a:cxn ang="0">
                    <a:pos x="43" y="75"/>
                  </a:cxn>
                  <a:cxn ang="0">
                    <a:pos x="31" y="73"/>
                  </a:cxn>
                  <a:cxn ang="0">
                    <a:pos x="20" y="70"/>
                  </a:cxn>
                  <a:cxn ang="0">
                    <a:pos x="22" y="66"/>
                  </a:cxn>
                  <a:cxn ang="0">
                    <a:pos x="23" y="60"/>
                  </a:cxn>
                  <a:cxn ang="0">
                    <a:pos x="26" y="55"/>
                  </a:cxn>
                  <a:cxn ang="0">
                    <a:pos x="29" y="50"/>
                  </a:cxn>
                  <a:cxn ang="0">
                    <a:pos x="31" y="47"/>
                  </a:cxn>
                  <a:cxn ang="0">
                    <a:pos x="33" y="43"/>
                  </a:cxn>
                  <a:cxn ang="0">
                    <a:pos x="34" y="39"/>
                  </a:cxn>
                  <a:cxn ang="0">
                    <a:pos x="34" y="33"/>
                  </a:cxn>
                  <a:cxn ang="0">
                    <a:pos x="34" y="31"/>
                  </a:cxn>
                  <a:cxn ang="0">
                    <a:pos x="34" y="29"/>
                  </a:cxn>
                  <a:cxn ang="0">
                    <a:pos x="34" y="27"/>
                  </a:cxn>
                  <a:cxn ang="0">
                    <a:pos x="33" y="25"/>
                  </a:cxn>
                  <a:cxn ang="0">
                    <a:pos x="30" y="20"/>
                  </a:cxn>
                  <a:cxn ang="0">
                    <a:pos x="26" y="14"/>
                  </a:cxn>
                  <a:cxn ang="0">
                    <a:pos x="20" y="10"/>
                  </a:cxn>
                  <a:cxn ang="0">
                    <a:pos x="15" y="8"/>
                  </a:cxn>
                  <a:cxn ang="0">
                    <a:pos x="14" y="8"/>
                  </a:cxn>
                  <a:cxn ang="0">
                    <a:pos x="10" y="6"/>
                  </a:cxn>
                  <a:cxn ang="0">
                    <a:pos x="6" y="6"/>
                  </a:cxn>
                  <a:cxn ang="0">
                    <a:pos x="0" y="5"/>
                  </a:cxn>
                  <a:cxn ang="0">
                    <a:pos x="7" y="2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3" y="0"/>
                  </a:cxn>
                  <a:cxn ang="0">
                    <a:pos x="38" y="1"/>
                  </a:cxn>
                  <a:cxn ang="0">
                    <a:pos x="42" y="1"/>
                  </a:cxn>
                  <a:cxn ang="0">
                    <a:pos x="45" y="2"/>
                  </a:cxn>
                </a:cxnLst>
                <a:rect l="0" t="0" r="r" b="b"/>
                <a:pathLst>
                  <a:path w="103" h="77">
                    <a:moveTo>
                      <a:pt x="45" y="2"/>
                    </a:moveTo>
                    <a:lnTo>
                      <a:pt x="46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6" y="5"/>
                    </a:lnTo>
                    <a:lnTo>
                      <a:pt x="64" y="6"/>
                    </a:lnTo>
                    <a:lnTo>
                      <a:pt x="72" y="8"/>
                    </a:lnTo>
                    <a:lnTo>
                      <a:pt x="79" y="10"/>
                    </a:lnTo>
                    <a:lnTo>
                      <a:pt x="85" y="14"/>
                    </a:lnTo>
                    <a:lnTo>
                      <a:pt x="92" y="17"/>
                    </a:lnTo>
                    <a:lnTo>
                      <a:pt x="96" y="23"/>
                    </a:lnTo>
                    <a:lnTo>
                      <a:pt x="100" y="28"/>
                    </a:lnTo>
                    <a:lnTo>
                      <a:pt x="102" y="31"/>
                    </a:lnTo>
                    <a:lnTo>
                      <a:pt x="103" y="35"/>
                    </a:lnTo>
                    <a:lnTo>
                      <a:pt x="103" y="39"/>
                    </a:lnTo>
                    <a:lnTo>
                      <a:pt x="103" y="42"/>
                    </a:lnTo>
                    <a:lnTo>
                      <a:pt x="103" y="51"/>
                    </a:lnTo>
                    <a:lnTo>
                      <a:pt x="100" y="58"/>
                    </a:lnTo>
                    <a:lnTo>
                      <a:pt x="99" y="65"/>
                    </a:lnTo>
                    <a:lnTo>
                      <a:pt x="96" y="70"/>
                    </a:lnTo>
                    <a:lnTo>
                      <a:pt x="91" y="73"/>
                    </a:lnTo>
                    <a:lnTo>
                      <a:pt x="84" y="75"/>
                    </a:lnTo>
                    <a:lnTo>
                      <a:pt x="76" y="77"/>
                    </a:lnTo>
                    <a:lnTo>
                      <a:pt x="65" y="77"/>
                    </a:lnTo>
                    <a:lnTo>
                      <a:pt x="54" y="75"/>
                    </a:lnTo>
                    <a:lnTo>
                      <a:pt x="43" y="75"/>
                    </a:lnTo>
                    <a:lnTo>
                      <a:pt x="31" y="73"/>
                    </a:lnTo>
                    <a:lnTo>
                      <a:pt x="20" y="70"/>
                    </a:lnTo>
                    <a:lnTo>
                      <a:pt x="22" y="66"/>
                    </a:lnTo>
                    <a:lnTo>
                      <a:pt x="23" y="60"/>
                    </a:lnTo>
                    <a:lnTo>
                      <a:pt x="26" y="55"/>
                    </a:lnTo>
                    <a:lnTo>
                      <a:pt x="29" y="50"/>
                    </a:lnTo>
                    <a:lnTo>
                      <a:pt x="31" y="47"/>
                    </a:lnTo>
                    <a:lnTo>
                      <a:pt x="33" y="43"/>
                    </a:lnTo>
                    <a:lnTo>
                      <a:pt x="34" y="39"/>
                    </a:lnTo>
                    <a:lnTo>
                      <a:pt x="34" y="33"/>
                    </a:lnTo>
                    <a:lnTo>
                      <a:pt x="34" y="31"/>
                    </a:lnTo>
                    <a:lnTo>
                      <a:pt x="34" y="29"/>
                    </a:lnTo>
                    <a:lnTo>
                      <a:pt x="34" y="27"/>
                    </a:lnTo>
                    <a:lnTo>
                      <a:pt x="33" y="25"/>
                    </a:lnTo>
                    <a:lnTo>
                      <a:pt x="30" y="20"/>
                    </a:lnTo>
                    <a:lnTo>
                      <a:pt x="26" y="14"/>
                    </a:lnTo>
                    <a:lnTo>
                      <a:pt x="20" y="10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0" y="6"/>
                    </a:lnTo>
                    <a:lnTo>
                      <a:pt x="6" y="6"/>
                    </a:lnTo>
                    <a:lnTo>
                      <a:pt x="0" y="5"/>
                    </a:lnTo>
                    <a:lnTo>
                      <a:pt x="7" y="2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8" y="1"/>
                    </a:lnTo>
                    <a:lnTo>
                      <a:pt x="42" y="1"/>
                    </a:lnTo>
                    <a:lnTo>
                      <a:pt x="45" y="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507" y="321"/>
                <a:ext cx="84" cy="88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0" y="162"/>
                  </a:cxn>
                  <a:cxn ang="0">
                    <a:pos x="132" y="265"/>
                  </a:cxn>
                  <a:cxn ang="0">
                    <a:pos x="254" y="92"/>
                  </a:cxn>
                  <a:cxn ang="0">
                    <a:pos x="122" y="0"/>
                  </a:cxn>
                </a:cxnLst>
                <a:rect l="0" t="0" r="r" b="b"/>
                <a:pathLst>
                  <a:path w="254" h="265">
                    <a:moveTo>
                      <a:pt x="122" y="0"/>
                    </a:moveTo>
                    <a:lnTo>
                      <a:pt x="0" y="162"/>
                    </a:lnTo>
                    <a:lnTo>
                      <a:pt x="132" y="265"/>
                    </a:lnTo>
                    <a:lnTo>
                      <a:pt x="254" y="92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A3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76"/>
              <p:cNvSpPr>
                <a:spLocks/>
              </p:cNvSpPr>
              <p:nvPr/>
            </p:nvSpPr>
            <p:spPr bwMode="auto">
              <a:xfrm>
                <a:off x="501" y="315"/>
                <a:ext cx="96" cy="99"/>
              </a:xfrm>
              <a:custGeom>
                <a:avLst/>
                <a:gdLst/>
                <a:ahLst/>
                <a:cxnLst>
                  <a:cxn ang="0">
                    <a:pos x="283" y="95"/>
                  </a:cxn>
                  <a:cxn ang="0">
                    <a:pos x="276" y="92"/>
                  </a:cxn>
                  <a:cxn ang="0">
                    <a:pos x="269" y="92"/>
                  </a:cxn>
                  <a:cxn ang="0">
                    <a:pos x="264" y="95"/>
                  </a:cxn>
                  <a:cxn ang="0">
                    <a:pos x="259" y="99"/>
                  </a:cxn>
                  <a:cxn ang="0">
                    <a:pos x="255" y="104"/>
                  </a:cxn>
                  <a:cxn ang="0">
                    <a:pos x="244" y="121"/>
                  </a:cxn>
                  <a:cxn ang="0">
                    <a:pos x="228" y="144"/>
                  </a:cxn>
                  <a:cxn ang="0">
                    <a:pos x="209" y="169"/>
                  </a:cxn>
                  <a:cxn ang="0">
                    <a:pos x="190" y="198"/>
                  </a:cxn>
                  <a:cxn ang="0">
                    <a:pos x="171" y="223"/>
                  </a:cxn>
                  <a:cxn ang="0">
                    <a:pos x="156" y="245"/>
                  </a:cxn>
                  <a:cxn ang="0">
                    <a:pos x="146" y="259"/>
                  </a:cxn>
                  <a:cxn ang="0">
                    <a:pos x="137" y="252"/>
                  </a:cxn>
                  <a:cxn ang="0">
                    <a:pos x="123" y="242"/>
                  </a:cxn>
                  <a:cxn ang="0">
                    <a:pos x="109" y="230"/>
                  </a:cxn>
                  <a:cxn ang="0">
                    <a:pos x="94" y="218"/>
                  </a:cxn>
                  <a:cxn ang="0">
                    <a:pos x="77" y="206"/>
                  </a:cxn>
                  <a:cxn ang="0">
                    <a:pos x="63" y="194"/>
                  </a:cxn>
                  <a:cxn ang="0">
                    <a:pos x="50" y="184"/>
                  </a:cxn>
                  <a:cxn ang="0">
                    <a:pos x="41" y="177"/>
                  </a:cxn>
                  <a:cxn ang="0">
                    <a:pos x="50" y="164"/>
                  </a:cxn>
                  <a:cxn ang="0">
                    <a:pos x="65" y="144"/>
                  </a:cxn>
                  <a:cxn ang="0">
                    <a:pos x="84" y="119"/>
                  </a:cxn>
                  <a:cxn ang="0">
                    <a:pos x="103" y="94"/>
                  </a:cxn>
                  <a:cxn ang="0">
                    <a:pos x="122" y="69"/>
                  </a:cxn>
                  <a:cxn ang="0">
                    <a:pos x="138" y="48"/>
                  </a:cxn>
                  <a:cxn ang="0">
                    <a:pos x="149" y="33"/>
                  </a:cxn>
                  <a:cxn ang="0">
                    <a:pos x="153" y="27"/>
                  </a:cxn>
                  <a:cxn ang="0">
                    <a:pos x="155" y="25"/>
                  </a:cxn>
                  <a:cxn ang="0">
                    <a:pos x="156" y="22"/>
                  </a:cxn>
                  <a:cxn ang="0">
                    <a:pos x="157" y="20"/>
                  </a:cxn>
                  <a:cxn ang="0">
                    <a:pos x="157" y="18"/>
                  </a:cxn>
                  <a:cxn ang="0">
                    <a:pos x="157" y="14"/>
                  </a:cxn>
                  <a:cxn ang="0">
                    <a:pos x="156" y="10"/>
                  </a:cxn>
                  <a:cxn ang="0">
                    <a:pos x="153" y="6"/>
                  </a:cxn>
                  <a:cxn ang="0">
                    <a:pos x="150" y="3"/>
                  </a:cxn>
                  <a:cxn ang="0">
                    <a:pos x="144" y="0"/>
                  </a:cxn>
                  <a:cxn ang="0">
                    <a:pos x="137" y="0"/>
                  </a:cxn>
                  <a:cxn ang="0">
                    <a:pos x="132" y="3"/>
                  </a:cxn>
                  <a:cxn ang="0">
                    <a:pos x="126" y="7"/>
                  </a:cxn>
                  <a:cxn ang="0">
                    <a:pos x="3" y="171"/>
                  </a:cxn>
                  <a:cxn ang="0">
                    <a:pos x="0" y="176"/>
                  </a:cxn>
                  <a:cxn ang="0">
                    <a:pos x="0" y="183"/>
                  </a:cxn>
                  <a:cxn ang="0">
                    <a:pos x="2" y="188"/>
                  </a:cxn>
                  <a:cxn ang="0">
                    <a:pos x="7" y="194"/>
                  </a:cxn>
                  <a:cxn ang="0">
                    <a:pos x="140" y="296"/>
                  </a:cxn>
                  <a:cxn ang="0">
                    <a:pos x="142" y="298"/>
                  </a:cxn>
                  <a:cxn ang="0">
                    <a:pos x="146" y="299"/>
                  </a:cxn>
                  <a:cxn ang="0">
                    <a:pos x="149" y="299"/>
                  </a:cxn>
                  <a:cxn ang="0">
                    <a:pos x="153" y="299"/>
                  </a:cxn>
                  <a:cxn ang="0">
                    <a:pos x="156" y="299"/>
                  </a:cxn>
                  <a:cxn ang="0">
                    <a:pos x="159" y="298"/>
                  </a:cxn>
                  <a:cxn ang="0">
                    <a:pos x="161" y="295"/>
                  </a:cxn>
                  <a:cxn ang="0">
                    <a:pos x="164" y="292"/>
                  </a:cxn>
                  <a:cxn ang="0">
                    <a:pos x="286" y="119"/>
                  </a:cxn>
                  <a:cxn ang="0">
                    <a:pos x="288" y="112"/>
                  </a:cxn>
                  <a:cxn ang="0">
                    <a:pos x="288" y="106"/>
                  </a:cxn>
                  <a:cxn ang="0">
                    <a:pos x="287" y="100"/>
                  </a:cxn>
                  <a:cxn ang="0">
                    <a:pos x="283" y="95"/>
                  </a:cxn>
                </a:cxnLst>
                <a:rect l="0" t="0" r="r" b="b"/>
                <a:pathLst>
                  <a:path w="288" h="299">
                    <a:moveTo>
                      <a:pt x="283" y="95"/>
                    </a:moveTo>
                    <a:lnTo>
                      <a:pt x="276" y="92"/>
                    </a:lnTo>
                    <a:lnTo>
                      <a:pt x="269" y="92"/>
                    </a:lnTo>
                    <a:lnTo>
                      <a:pt x="264" y="95"/>
                    </a:lnTo>
                    <a:lnTo>
                      <a:pt x="259" y="99"/>
                    </a:lnTo>
                    <a:lnTo>
                      <a:pt x="255" y="104"/>
                    </a:lnTo>
                    <a:lnTo>
                      <a:pt x="244" y="121"/>
                    </a:lnTo>
                    <a:lnTo>
                      <a:pt x="228" y="144"/>
                    </a:lnTo>
                    <a:lnTo>
                      <a:pt x="209" y="169"/>
                    </a:lnTo>
                    <a:lnTo>
                      <a:pt x="190" y="198"/>
                    </a:lnTo>
                    <a:lnTo>
                      <a:pt x="171" y="223"/>
                    </a:lnTo>
                    <a:lnTo>
                      <a:pt x="156" y="245"/>
                    </a:lnTo>
                    <a:lnTo>
                      <a:pt x="146" y="259"/>
                    </a:lnTo>
                    <a:lnTo>
                      <a:pt x="137" y="252"/>
                    </a:lnTo>
                    <a:lnTo>
                      <a:pt x="123" y="242"/>
                    </a:lnTo>
                    <a:lnTo>
                      <a:pt x="109" y="230"/>
                    </a:lnTo>
                    <a:lnTo>
                      <a:pt x="94" y="218"/>
                    </a:lnTo>
                    <a:lnTo>
                      <a:pt x="77" y="206"/>
                    </a:lnTo>
                    <a:lnTo>
                      <a:pt x="63" y="194"/>
                    </a:lnTo>
                    <a:lnTo>
                      <a:pt x="50" y="184"/>
                    </a:lnTo>
                    <a:lnTo>
                      <a:pt x="41" y="177"/>
                    </a:lnTo>
                    <a:lnTo>
                      <a:pt x="50" y="164"/>
                    </a:lnTo>
                    <a:lnTo>
                      <a:pt x="65" y="144"/>
                    </a:lnTo>
                    <a:lnTo>
                      <a:pt x="84" y="119"/>
                    </a:lnTo>
                    <a:lnTo>
                      <a:pt x="103" y="94"/>
                    </a:lnTo>
                    <a:lnTo>
                      <a:pt x="122" y="69"/>
                    </a:lnTo>
                    <a:lnTo>
                      <a:pt x="138" y="48"/>
                    </a:lnTo>
                    <a:lnTo>
                      <a:pt x="149" y="33"/>
                    </a:lnTo>
                    <a:lnTo>
                      <a:pt x="153" y="27"/>
                    </a:lnTo>
                    <a:lnTo>
                      <a:pt x="155" y="25"/>
                    </a:lnTo>
                    <a:lnTo>
                      <a:pt x="156" y="22"/>
                    </a:lnTo>
                    <a:lnTo>
                      <a:pt x="157" y="20"/>
                    </a:lnTo>
                    <a:lnTo>
                      <a:pt x="157" y="18"/>
                    </a:lnTo>
                    <a:lnTo>
                      <a:pt x="157" y="14"/>
                    </a:lnTo>
                    <a:lnTo>
                      <a:pt x="156" y="10"/>
                    </a:lnTo>
                    <a:lnTo>
                      <a:pt x="153" y="6"/>
                    </a:lnTo>
                    <a:lnTo>
                      <a:pt x="150" y="3"/>
                    </a:lnTo>
                    <a:lnTo>
                      <a:pt x="144" y="0"/>
                    </a:lnTo>
                    <a:lnTo>
                      <a:pt x="137" y="0"/>
                    </a:lnTo>
                    <a:lnTo>
                      <a:pt x="132" y="3"/>
                    </a:lnTo>
                    <a:lnTo>
                      <a:pt x="126" y="7"/>
                    </a:lnTo>
                    <a:lnTo>
                      <a:pt x="3" y="171"/>
                    </a:lnTo>
                    <a:lnTo>
                      <a:pt x="0" y="176"/>
                    </a:lnTo>
                    <a:lnTo>
                      <a:pt x="0" y="183"/>
                    </a:lnTo>
                    <a:lnTo>
                      <a:pt x="2" y="188"/>
                    </a:lnTo>
                    <a:lnTo>
                      <a:pt x="7" y="194"/>
                    </a:lnTo>
                    <a:lnTo>
                      <a:pt x="140" y="296"/>
                    </a:lnTo>
                    <a:lnTo>
                      <a:pt x="142" y="298"/>
                    </a:lnTo>
                    <a:lnTo>
                      <a:pt x="146" y="299"/>
                    </a:lnTo>
                    <a:lnTo>
                      <a:pt x="149" y="299"/>
                    </a:lnTo>
                    <a:lnTo>
                      <a:pt x="153" y="299"/>
                    </a:lnTo>
                    <a:lnTo>
                      <a:pt x="156" y="299"/>
                    </a:lnTo>
                    <a:lnTo>
                      <a:pt x="159" y="298"/>
                    </a:lnTo>
                    <a:lnTo>
                      <a:pt x="161" y="295"/>
                    </a:lnTo>
                    <a:lnTo>
                      <a:pt x="164" y="292"/>
                    </a:lnTo>
                    <a:lnTo>
                      <a:pt x="286" y="119"/>
                    </a:lnTo>
                    <a:lnTo>
                      <a:pt x="288" y="112"/>
                    </a:lnTo>
                    <a:lnTo>
                      <a:pt x="288" y="106"/>
                    </a:lnTo>
                    <a:lnTo>
                      <a:pt x="287" y="100"/>
                    </a:lnTo>
                    <a:lnTo>
                      <a:pt x="283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77"/>
              <p:cNvSpPr>
                <a:spLocks/>
              </p:cNvSpPr>
              <p:nvPr/>
            </p:nvSpPr>
            <p:spPr bwMode="auto">
              <a:xfrm>
                <a:off x="335" y="122"/>
                <a:ext cx="301" cy="212"/>
              </a:xfrm>
              <a:custGeom>
                <a:avLst/>
                <a:gdLst/>
                <a:ahLst/>
                <a:cxnLst>
                  <a:cxn ang="0">
                    <a:pos x="780" y="12"/>
                  </a:cxn>
                  <a:cxn ang="0">
                    <a:pos x="746" y="31"/>
                  </a:cxn>
                  <a:cxn ang="0">
                    <a:pos x="702" y="55"/>
                  </a:cxn>
                  <a:cxn ang="0">
                    <a:pos x="668" y="73"/>
                  </a:cxn>
                  <a:cxn ang="0">
                    <a:pos x="658" y="79"/>
                  </a:cxn>
                  <a:cxn ang="0">
                    <a:pos x="653" y="88"/>
                  </a:cxn>
                  <a:cxn ang="0">
                    <a:pos x="652" y="102"/>
                  </a:cxn>
                  <a:cxn ang="0">
                    <a:pos x="653" y="148"/>
                  </a:cxn>
                  <a:cxn ang="0">
                    <a:pos x="647" y="171"/>
                  </a:cxn>
                  <a:cxn ang="0">
                    <a:pos x="631" y="185"/>
                  </a:cxn>
                  <a:cxn ang="0">
                    <a:pos x="615" y="179"/>
                  </a:cxn>
                  <a:cxn ang="0">
                    <a:pos x="601" y="148"/>
                  </a:cxn>
                  <a:cxn ang="0">
                    <a:pos x="588" y="119"/>
                  </a:cxn>
                  <a:cxn ang="0">
                    <a:pos x="578" y="100"/>
                  </a:cxn>
                  <a:cxn ang="0">
                    <a:pos x="574" y="93"/>
                  </a:cxn>
                  <a:cxn ang="0">
                    <a:pos x="568" y="88"/>
                  </a:cxn>
                  <a:cxn ang="0">
                    <a:pos x="443" y="65"/>
                  </a:cxn>
                  <a:cxn ang="0">
                    <a:pos x="442" y="65"/>
                  </a:cxn>
                  <a:cxn ang="0">
                    <a:pos x="439" y="65"/>
                  </a:cxn>
                  <a:cxn ang="0">
                    <a:pos x="388" y="73"/>
                  </a:cxn>
                  <a:cxn ang="0">
                    <a:pos x="331" y="90"/>
                  </a:cxn>
                  <a:cxn ang="0">
                    <a:pos x="274" y="116"/>
                  </a:cxn>
                  <a:cxn ang="0">
                    <a:pos x="220" y="144"/>
                  </a:cxn>
                  <a:cxn ang="0">
                    <a:pos x="171" y="173"/>
                  </a:cxn>
                  <a:cxn ang="0">
                    <a:pos x="131" y="198"/>
                  </a:cxn>
                  <a:cxn ang="0">
                    <a:pos x="104" y="217"/>
                  </a:cxn>
                  <a:cxn ang="0">
                    <a:pos x="92" y="225"/>
                  </a:cxn>
                  <a:cxn ang="0">
                    <a:pos x="93" y="224"/>
                  </a:cxn>
                  <a:cxn ang="0">
                    <a:pos x="94" y="224"/>
                  </a:cxn>
                  <a:cxn ang="0">
                    <a:pos x="55" y="253"/>
                  </a:cxn>
                  <a:cxn ang="0">
                    <a:pos x="27" y="290"/>
                  </a:cxn>
                  <a:cxn ang="0">
                    <a:pos x="8" y="326"/>
                  </a:cxn>
                  <a:cxn ang="0">
                    <a:pos x="1" y="342"/>
                  </a:cxn>
                  <a:cxn ang="0">
                    <a:pos x="0" y="351"/>
                  </a:cxn>
                  <a:cxn ang="0">
                    <a:pos x="4" y="361"/>
                  </a:cxn>
                  <a:cxn ang="0">
                    <a:pos x="203" y="629"/>
                  </a:cxn>
                  <a:cxn ang="0">
                    <a:pos x="215" y="634"/>
                  </a:cxn>
                  <a:cxn ang="0">
                    <a:pos x="228" y="630"/>
                  </a:cxn>
                  <a:cxn ang="0">
                    <a:pos x="265" y="618"/>
                  </a:cxn>
                  <a:cxn ang="0">
                    <a:pos x="327" y="592"/>
                  </a:cxn>
                  <a:cxn ang="0">
                    <a:pos x="404" y="556"/>
                  </a:cxn>
                  <a:cxn ang="0">
                    <a:pos x="491" y="504"/>
                  </a:cxn>
                  <a:cxn ang="0">
                    <a:pos x="577" y="439"/>
                  </a:cxn>
                  <a:cxn ang="0">
                    <a:pos x="657" y="358"/>
                  </a:cxn>
                  <a:cxn ang="0">
                    <a:pos x="723" y="262"/>
                  </a:cxn>
                  <a:cxn ang="0">
                    <a:pos x="756" y="204"/>
                  </a:cxn>
                  <a:cxn ang="0">
                    <a:pos x="785" y="185"/>
                  </a:cxn>
                  <a:cxn ang="0">
                    <a:pos x="822" y="163"/>
                  </a:cxn>
                  <a:cxn ang="0">
                    <a:pos x="848" y="147"/>
                  </a:cxn>
                  <a:cxn ang="0">
                    <a:pos x="860" y="139"/>
                  </a:cxn>
                  <a:cxn ang="0">
                    <a:pos x="876" y="124"/>
                  </a:cxn>
                  <a:cxn ang="0">
                    <a:pos x="891" y="105"/>
                  </a:cxn>
                  <a:cxn ang="0">
                    <a:pos x="900" y="82"/>
                  </a:cxn>
                  <a:cxn ang="0">
                    <a:pos x="902" y="60"/>
                  </a:cxn>
                  <a:cxn ang="0">
                    <a:pos x="898" y="46"/>
                  </a:cxn>
                  <a:cxn ang="0">
                    <a:pos x="888" y="29"/>
                  </a:cxn>
                  <a:cxn ang="0">
                    <a:pos x="869" y="12"/>
                  </a:cxn>
                  <a:cxn ang="0">
                    <a:pos x="842" y="1"/>
                  </a:cxn>
                  <a:cxn ang="0">
                    <a:pos x="807" y="2"/>
                  </a:cxn>
                </a:cxnLst>
                <a:rect l="0" t="0" r="r" b="b"/>
                <a:pathLst>
                  <a:path w="902" h="634">
                    <a:moveTo>
                      <a:pt x="785" y="9"/>
                    </a:moveTo>
                    <a:lnTo>
                      <a:pt x="780" y="12"/>
                    </a:lnTo>
                    <a:lnTo>
                      <a:pt x="765" y="20"/>
                    </a:lnTo>
                    <a:lnTo>
                      <a:pt x="746" y="31"/>
                    </a:lnTo>
                    <a:lnTo>
                      <a:pt x="723" y="43"/>
                    </a:lnTo>
                    <a:lnTo>
                      <a:pt x="702" y="55"/>
                    </a:lnTo>
                    <a:lnTo>
                      <a:pt x="681" y="65"/>
                    </a:lnTo>
                    <a:lnTo>
                      <a:pt x="668" y="73"/>
                    </a:lnTo>
                    <a:lnTo>
                      <a:pt x="662" y="75"/>
                    </a:lnTo>
                    <a:lnTo>
                      <a:pt x="658" y="79"/>
                    </a:lnTo>
                    <a:lnTo>
                      <a:pt x="654" y="83"/>
                    </a:lnTo>
                    <a:lnTo>
                      <a:pt x="653" y="88"/>
                    </a:lnTo>
                    <a:lnTo>
                      <a:pt x="652" y="93"/>
                    </a:lnTo>
                    <a:lnTo>
                      <a:pt x="652" y="102"/>
                    </a:lnTo>
                    <a:lnTo>
                      <a:pt x="653" y="124"/>
                    </a:lnTo>
                    <a:lnTo>
                      <a:pt x="653" y="148"/>
                    </a:lnTo>
                    <a:lnTo>
                      <a:pt x="653" y="166"/>
                    </a:lnTo>
                    <a:lnTo>
                      <a:pt x="647" y="171"/>
                    </a:lnTo>
                    <a:lnTo>
                      <a:pt x="639" y="177"/>
                    </a:lnTo>
                    <a:lnTo>
                      <a:pt x="631" y="185"/>
                    </a:lnTo>
                    <a:lnTo>
                      <a:pt x="622" y="193"/>
                    </a:lnTo>
                    <a:lnTo>
                      <a:pt x="615" y="179"/>
                    </a:lnTo>
                    <a:lnTo>
                      <a:pt x="608" y="165"/>
                    </a:lnTo>
                    <a:lnTo>
                      <a:pt x="601" y="148"/>
                    </a:lnTo>
                    <a:lnTo>
                      <a:pt x="593" y="133"/>
                    </a:lnTo>
                    <a:lnTo>
                      <a:pt x="588" y="119"/>
                    </a:lnTo>
                    <a:lnTo>
                      <a:pt x="583" y="108"/>
                    </a:lnTo>
                    <a:lnTo>
                      <a:pt x="578" y="100"/>
                    </a:lnTo>
                    <a:lnTo>
                      <a:pt x="577" y="97"/>
                    </a:lnTo>
                    <a:lnTo>
                      <a:pt x="574" y="93"/>
                    </a:lnTo>
                    <a:lnTo>
                      <a:pt x="572" y="90"/>
                    </a:lnTo>
                    <a:lnTo>
                      <a:pt x="568" y="88"/>
                    </a:lnTo>
                    <a:lnTo>
                      <a:pt x="562" y="86"/>
                    </a:lnTo>
                    <a:lnTo>
                      <a:pt x="443" y="65"/>
                    </a:lnTo>
                    <a:lnTo>
                      <a:pt x="442" y="65"/>
                    </a:lnTo>
                    <a:lnTo>
                      <a:pt x="442" y="65"/>
                    </a:lnTo>
                    <a:lnTo>
                      <a:pt x="441" y="65"/>
                    </a:lnTo>
                    <a:lnTo>
                      <a:pt x="439" y="65"/>
                    </a:lnTo>
                    <a:lnTo>
                      <a:pt x="414" y="67"/>
                    </a:lnTo>
                    <a:lnTo>
                      <a:pt x="388" y="73"/>
                    </a:lnTo>
                    <a:lnTo>
                      <a:pt x="359" y="81"/>
                    </a:lnTo>
                    <a:lnTo>
                      <a:pt x="331" y="90"/>
                    </a:lnTo>
                    <a:lnTo>
                      <a:pt x="303" y="102"/>
                    </a:lnTo>
                    <a:lnTo>
                      <a:pt x="274" y="116"/>
                    </a:lnTo>
                    <a:lnTo>
                      <a:pt x="247" y="129"/>
                    </a:lnTo>
                    <a:lnTo>
                      <a:pt x="220" y="144"/>
                    </a:lnTo>
                    <a:lnTo>
                      <a:pt x="194" y="159"/>
                    </a:lnTo>
                    <a:lnTo>
                      <a:pt x="171" y="173"/>
                    </a:lnTo>
                    <a:lnTo>
                      <a:pt x="150" y="186"/>
                    </a:lnTo>
                    <a:lnTo>
                      <a:pt x="131" y="198"/>
                    </a:lnTo>
                    <a:lnTo>
                      <a:pt x="116" y="209"/>
                    </a:lnTo>
                    <a:lnTo>
                      <a:pt x="104" y="217"/>
                    </a:lnTo>
                    <a:lnTo>
                      <a:pt x="96" y="223"/>
                    </a:lnTo>
                    <a:lnTo>
                      <a:pt x="92" y="225"/>
                    </a:lnTo>
                    <a:lnTo>
                      <a:pt x="92" y="225"/>
                    </a:lnTo>
                    <a:lnTo>
                      <a:pt x="93" y="224"/>
                    </a:lnTo>
                    <a:lnTo>
                      <a:pt x="93" y="224"/>
                    </a:lnTo>
                    <a:lnTo>
                      <a:pt x="94" y="224"/>
                    </a:lnTo>
                    <a:lnTo>
                      <a:pt x="74" y="236"/>
                    </a:lnTo>
                    <a:lnTo>
                      <a:pt x="55" y="253"/>
                    </a:lnTo>
                    <a:lnTo>
                      <a:pt x="40" y="271"/>
                    </a:lnTo>
                    <a:lnTo>
                      <a:pt x="27" y="290"/>
                    </a:lnTo>
                    <a:lnTo>
                      <a:pt x="16" y="309"/>
                    </a:lnTo>
                    <a:lnTo>
                      <a:pt x="8" y="326"/>
                    </a:lnTo>
                    <a:lnTo>
                      <a:pt x="2" y="336"/>
                    </a:lnTo>
                    <a:lnTo>
                      <a:pt x="1" y="342"/>
                    </a:lnTo>
                    <a:lnTo>
                      <a:pt x="0" y="346"/>
                    </a:lnTo>
                    <a:lnTo>
                      <a:pt x="0" y="351"/>
                    </a:lnTo>
                    <a:lnTo>
                      <a:pt x="1" y="357"/>
                    </a:lnTo>
                    <a:lnTo>
                      <a:pt x="4" y="361"/>
                    </a:lnTo>
                    <a:lnTo>
                      <a:pt x="199" y="625"/>
                    </a:lnTo>
                    <a:lnTo>
                      <a:pt x="203" y="629"/>
                    </a:lnTo>
                    <a:lnTo>
                      <a:pt x="208" y="633"/>
                    </a:lnTo>
                    <a:lnTo>
                      <a:pt x="215" y="634"/>
                    </a:lnTo>
                    <a:lnTo>
                      <a:pt x="220" y="633"/>
                    </a:lnTo>
                    <a:lnTo>
                      <a:pt x="228" y="630"/>
                    </a:lnTo>
                    <a:lnTo>
                      <a:pt x="243" y="626"/>
                    </a:lnTo>
                    <a:lnTo>
                      <a:pt x="265" y="618"/>
                    </a:lnTo>
                    <a:lnTo>
                      <a:pt x="293" y="607"/>
                    </a:lnTo>
                    <a:lnTo>
                      <a:pt x="327" y="592"/>
                    </a:lnTo>
                    <a:lnTo>
                      <a:pt x="363" y="576"/>
                    </a:lnTo>
                    <a:lnTo>
                      <a:pt x="404" y="556"/>
                    </a:lnTo>
                    <a:lnTo>
                      <a:pt x="446" y="531"/>
                    </a:lnTo>
                    <a:lnTo>
                      <a:pt x="491" y="504"/>
                    </a:lnTo>
                    <a:lnTo>
                      <a:pt x="534" y="473"/>
                    </a:lnTo>
                    <a:lnTo>
                      <a:pt x="577" y="439"/>
                    </a:lnTo>
                    <a:lnTo>
                      <a:pt x="619" y="401"/>
                    </a:lnTo>
                    <a:lnTo>
                      <a:pt x="657" y="358"/>
                    </a:lnTo>
                    <a:lnTo>
                      <a:pt x="692" y="312"/>
                    </a:lnTo>
                    <a:lnTo>
                      <a:pt x="723" y="262"/>
                    </a:lnTo>
                    <a:lnTo>
                      <a:pt x="749" y="208"/>
                    </a:lnTo>
                    <a:lnTo>
                      <a:pt x="756" y="204"/>
                    </a:lnTo>
                    <a:lnTo>
                      <a:pt x="769" y="196"/>
                    </a:lnTo>
                    <a:lnTo>
                      <a:pt x="785" y="185"/>
                    </a:lnTo>
                    <a:lnTo>
                      <a:pt x="804" y="174"/>
                    </a:lnTo>
                    <a:lnTo>
                      <a:pt x="822" y="163"/>
                    </a:lnTo>
                    <a:lnTo>
                      <a:pt x="837" y="154"/>
                    </a:lnTo>
                    <a:lnTo>
                      <a:pt x="848" y="147"/>
                    </a:lnTo>
                    <a:lnTo>
                      <a:pt x="852" y="144"/>
                    </a:lnTo>
                    <a:lnTo>
                      <a:pt x="860" y="139"/>
                    </a:lnTo>
                    <a:lnTo>
                      <a:pt x="868" y="132"/>
                    </a:lnTo>
                    <a:lnTo>
                      <a:pt x="876" y="124"/>
                    </a:lnTo>
                    <a:lnTo>
                      <a:pt x="884" y="115"/>
                    </a:lnTo>
                    <a:lnTo>
                      <a:pt x="891" y="105"/>
                    </a:lnTo>
                    <a:lnTo>
                      <a:pt x="896" y="93"/>
                    </a:lnTo>
                    <a:lnTo>
                      <a:pt x="900" y="82"/>
                    </a:lnTo>
                    <a:lnTo>
                      <a:pt x="902" y="69"/>
                    </a:lnTo>
                    <a:lnTo>
                      <a:pt x="902" y="60"/>
                    </a:lnTo>
                    <a:lnTo>
                      <a:pt x="900" y="52"/>
                    </a:lnTo>
                    <a:lnTo>
                      <a:pt x="898" y="46"/>
                    </a:lnTo>
                    <a:lnTo>
                      <a:pt x="894" y="37"/>
                    </a:lnTo>
                    <a:lnTo>
                      <a:pt x="888" y="29"/>
                    </a:lnTo>
                    <a:lnTo>
                      <a:pt x="880" y="20"/>
                    </a:lnTo>
                    <a:lnTo>
                      <a:pt x="869" y="12"/>
                    </a:lnTo>
                    <a:lnTo>
                      <a:pt x="857" y="5"/>
                    </a:lnTo>
                    <a:lnTo>
                      <a:pt x="842" y="1"/>
                    </a:lnTo>
                    <a:lnTo>
                      <a:pt x="826" y="0"/>
                    </a:lnTo>
                    <a:lnTo>
                      <a:pt x="807" y="2"/>
                    </a:lnTo>
                    <a:lnTo>
                      <a:pt x="785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Freeform 78"/>
              <p:cNvSpPr>
                <a:spLocks/>
              </p:cNvSpPr>
              <p:nvPr/>
            </p:nvSpPr>
            <p:spPr bwMode="auto">
              <a:xfrm>
                <a:off x="349" y="136"/>
                <a:ext cx="273" cy="183"/>
              </a:xfrm>
              <a:custGeom>
                <a:avLst/>
                <a:gdLst/>
                <a:ahLst/>
                <a:cxnLst>
                  <a:cxn ang="0">
                    <a:pos x="772" y="2"/>
                  </a:cxn>
                  <a:cxn ang="0">
                    <a:pos x="792" y="2"/>
                  </a:cxn>
                  <a:cxn ang="0">
                    <a:pos x="806" y="7"/>
                  </a:cxn>
                  <a:cxn ang="0">
                    <a:pos x="813" y="15"/>
                  </a:cxn>
                  <a:cxn ang="0">
                    <a:pos x="817" y="27"/>
                  </a:cxn>
                  <a:cxn ang="0">
                    <a:pos x="813" y="46"/>
                  </a:cxn>
                  <a:cxn ang="0">
                    <a:pos x="799" y="61"/>
                  </a:cxn>
                  <a:cxn ang="0">
                    <a:pos x="788" y="69"/>
                  </a:cxn>
                  <a:cxn ang="0">
                    <a:pos x="783" y="73"/>
                  </a:cxn>
                  <a:cxn ang="0">
                    <a:pos x="753" y="92"/>
                  </a:cxn>
                  <a:cxn ang="0">
                    <a:pos x="713" y="115"/>
                  </a:cxn>
                  <a:cxn ang="0">
                    <a:pos x="683" y="134"/>
                  </a:cxn>
                  <a:cxn ang="0">
                    <a:pos x="676" y="139"/>
                  </a:cxn>
                  <a:cxn ang="0">
                    <a:pos x="672" y="144"/>
                  </a:cxn>
                  <a:cxn ang="0">
                    <a:pos x="650" y="194"/>
                  </a:cxn>
                  <a:cxn ang="0">
                    <a:pos x="595" y="277"/>
                  </a:cxn>
                  <a:cxn ang="0">
                    <a:pos x="527" y="349"/>
                  </a:cxn>
                  <a:cxn ang="0">
                    <a:pos x="453" y="410"/>
                  </a:cxn>
                  <a:cxn ang="0">
                    <a:pos x="376" y="459"/>
                  </a:cxn>
                  <a:cxn ang="0">
                    <a:pos x="304" y="498"/>
                  </a:cxn>
                  <a:cxn ang="0">
                    <a:pos x="242" y="526"/>
                  </a:cxn>
                  <a:cxn ang="0">
                    <a:pos x="196" y="544"/>
                  </a:cxn>
                  <a:cxn ang="0">
                    <a:pos x="168" y="533"/>
                  </a:cxn>
                  <a:cxn ang="0">
                    <a:pos x="119" y="467"/>
                  </a:cxn>
                  <a:cxn ang="0">
                    <a:pos x="58" y="384"/>
                  </a:cxn>
                  <a:cxn ang="0">
                    <a:pos x="11" y="321"/>
                  </a:cxn>
                  <a:cxn ang="0">
                    <a:pos x="5" y="296"/>
                  </a:cxn>
                  <a:cxn ang="0">
                    <a:pos x="19" y="272"/>
                  </a:cxn>
                  <a:cxn ang="0">
                    <a:pos x="37" y="248"/>
                  </a:cxn>
                  <a:cxn ang="0">
                    <a:pos x="57" y="227"/>
                  </a:cxn>
                  <a:cxn ang="0">
                    <a:pos x="70" y="221"/>
                  </a:cxn>
                  <a:cxn ang="0">
                    <a:pos x="70" y="221"/>
                  </a:cxn>
                  <a:cxn ang="0">
                    <a:pos x="73" y="218"/>
                  </a:cxn>
                  <a:cxn ang="0">
                    <a:pos x="92" y="204"/>
                  </a:cxn>
                  <a:cxn ang="0">
                    <a:pos x="123" y="184"/>
                  </a:cxn>
                  <a:cxn ang="0">
                    <a:pos x="166" y="158"/>
                  </a:cxn>
                  <a:cxn ang="0">
                    <a:pos x="215" y="130"/>
                  </a:cxn>
                  <a:cxn ang="0">
                    <a:pos x="269" y="103"/>
                  </a:cxn>
                  <a:cxn ang="0">
                    <a:pos x="323" y="81"/>
                  </a:cxn>
                  <a:cxn ang="0">
                    <a:pos x="373" y="69"/>
                  </a:cxn>
                  <a:cxn ang="0">
                    <a:pos x="402" y="66"/>
                  </a:cxn>
                  <a:cxn ang="0">
                    <a:pos x="427" y="72"/>
                  </a:cxn>
                  <a:cxn ang="0">
                    <a:pos x="461" y="77"/>
                  </a:cxn>
                  <a:cxn ang="0">
                    <a:pos x="492" y="83"/>
                  </a:cxn>
                  <a:cxn ang="0">
                    <a:pos x="506" y="93"/>
                  </a:cxn>
                  <a:cxn ang="0">
                    <a:pos x="522" y="126"/>
                  </a:cxn>
                  <a:cxn ang="0">
                    <a:pos x="540" y="164"/>
                  </a:cxn>
                  <a:cxn ang="0">
                    <a:pos x="552" y="190"/>
                  </a:cxn>
                  <a:cxn ang="0">
                    <a:pos x="556" y="198"/>
                  </a:cxn>
                  <a:cxn ang="0">
                    <a:pos x="563" y="204"/>
                  </a:cxn>
                  <a:cxn ang="0">
                    <a:pos x="572" y="206"/>
                  </a:cxn>
                  <a:cxn ang="0">
                    <a:pos x="581" y="204"/>
                  </a:cxn>
                  <a:cxn ang="0">
                    <a:pos x="644" y="152"/>
                  </a:cxn>
                  <a:cxn ang="0">
                    <a:pos x="649" y="145"/>
                  </a:cxn>
                  <a:cxn ang="0">
                    <a:pos x="650" y="135"/>
                  </a:cxn>
                  <a:cxn ang="0">
                    <a:pos x="650" y="107"/>
                  </a:cxn>
                  <a:cxn ang="0">
                    <a:pos x="649" y="65"/>
                  </a:cxn>
                  <a:cxn ang="0">
                    <a:pos x="675" y="52"/>
                  </a:cxn>
                  <a:cxn ang="0">
                    <a:pos x="711" y="31"/>
                  </a:cxn>
                  <a:cxn ang="0">
                    <a:pos x="745" y="14"/>
                  </a:cxn>
                  <a:cxn ang="0">
                    <a:pos x="760" y="6"/>
                  </a:cxn>
                </a:cxnLst>
                <a:rect l="0" t="0" r="r" b="b"/>
                <a:pathLst>
                  <a:path w="817" h="549">
                    <a:moveTo>
                      <a:pt x="760" y="6"/>
                    </a:moveTo>
                    <a:lnTo>
                      <a:pt x="772" y="2"/>
                    </a:lnTo>
                    <a:lnTo>
                      <a:pt x="784" y="0"/>
                    </a:lnTo>
                    <a:lnTo>
                      <a:pt x="792" y="2"/>
                    </a:lnTo>
                    <a:lnTo>
                      <a:pt x="801" y="4"/>
                    </a:lnTo>
                    <a:lnTo>
                      <a:pt x="806" y="7"/>
                    </a:lnTo>
                    <a:lnTo>
                      <a:pt x="810" y="11"/>
                    </a:lnTo>
                    <a:lnTo>
                      <a:pt x="813" y="15"/>
                    </a:lnTo>
                    <a:lnTo>
                      <a:pt x="814" y="18"/>
                    </a:lnTo>
                    <a:lnTo>
                      <a:pt x="817" y="27"/>
                    </a:lnTo>
                    <a:lnTo>
                      <a:pt x="817" y="37"/>
                    </a:lnTo>
                    <a:lnTo>
                      <a:pt x="813" y="46"/>
                    </a:lnTo>
                    <a:lnTo>
                      <a:pt x="806" y="54"/>
                    </a:lnTo>
                    <a:lnTo>
                      <a:pt x="799" y="61"/>
                    </a:lnTo>
                    <a:lnTo>
                      <a:pt x="794" y="66"/>
                    </a:lnTo>
                    <a:lnTo>
                      <a:pt x="788" y="69"/>
                    </a:lnTo>
                    <a:lnTo>
                      <a:pt x="787" y="70"/>
                    </a:lnTo>
                    <a:lnTo>
                      <a:pt x="783" y="73"/>
                    </a:lnTo>
                    <a:lnTo>
                      <a:pt x="771" y="81"/>
                    </a:lnTo>
                    <a:lnTo>
                      <a:pt x="753" y="92"/>
                    </a:lnTo>
                    <a:lnTo>
                      <a:pt x="733" y="103"/>
                    </a:lnTo>
                    <a:lnTo>
                      <a:pt x="713" y="115"/>
                    </a:lnTo>
                    <a:lnTo>
                      <a:pt x="696" y="126"/>
                    </a:lnTo>
                    <a:lnTo>
                      <a:pt x="683" y="134"/>
                    </a:lnTo>
                    <a:lnTo>
                      <a:pt x="679" y="137"/>
                    </a:lnTo>
                    <a:lnTo>
                      <a:pt x="676" y="139"/>
                    </a:lnTo>
                    <a:lnTo>
                      <a:pt x="673" y="141"/>
                    </a:lnTo>
                    <a:lnTo>
                      <a:pt x="672" y="144"/>
                    </a:lnTo>
                    <a:lnTo>
                      <a:pt x="671" y="146"/>
                    </a:lnTo>
                    <a:lnTo>
                      <a:pt x="650" y="194"/>
                    </a:lnTo>
                    <a:lnTo>
                      <a:pt x="625" y="237"/>
                    </a:lnTo>
                    <a:lnTo>
                      <a:pt x="595" y="277"/>
                    </a:lnTo>
                    <a:lnTo>
                      <a:pt x="563" y="315"/>
                    </a:lnTo>
                    <a:lnTo>
                      <a:pt x="527" y="349"/>
                    </a:lnTo>
                    <a:lnTo>
                      <a:pt x="491" y="382"/>
                    </a:lnTo>
                    <a:lnTo>
                      <a:pt x="453" y="410"/>
                    </a:lnTo>
                    <a:lnTo>
                      <a:pt x="414" y="436"/>
                    </a:lnTo>
                    <a:lnTo>
                      <a:pt x="376" y="459"/>
                    </a:lnTo>
                    <a:lnTo>
                      <a:pt x="339" y="480"/>
                    </a:lnTo>
                    <a:lnTo>
                      <a:pt x="304" y="498"/>
                    </a:lnTo>
                    <a:lnTo>
                      <a:pt x="272" y="513"/>
                    </a:lnTo>
                    <a:lnTo>
                      <a:pt x="242" y="526"/>
                    </a:lnTo>
                    <a:lnTo>
                      <a:pt x="216" y="536"/>
                    </a:lnTo>
                    <a:lnTo>
                      <a:pt x="196" y="544"/>
                    </a:lnTo>
                    <a:lnTo>
                      <a:pt x="180" y="549"/>
                    </a:lnTo>
                    <a:lnTo>
                      <a:pt x="168" y="533"/>
                    </a:lnTo>
                    <a:lnTo>
                      <a:pt x="147" y="505"/>
                    </a:lnTo>
                    <a:lnTo>
                      <a:pt x="119" y="467"/>
                    </a:lnTo>
                    <a:lnTo>
                      <a:pt x="89" y="426"/>
                    </a:lnTo>
                    <a:lnTo>
                      <a:pt x="58" y="384"/>
                    </a:lnTo>
                    <a:lnTo>
                      <a:pt x="31" y="348"/>
                    </a:lnTo>
                    <a:lnTo>
                      <a:pt x="11" y="321"/>
                    </a:lnTo>
                    <a:lnTo>
                      <a:pt x="0" y="306"/>
                    </a:lnTo>
                    <a:lnTo>
                      <a:pt x="5" y="296"/>
                    </a:lnTo>
                    <a:lnTo>
                      <a:pt x="11" y="284"/>
                    </a:lnTo>
                    <a:lnTo>
                      <a:pt x="19" y="272"/>
                    </a:lnTo>
                    <a:lnTo>
                      <a:pt x="27" y="260"/>
                    </a:lnTo>
                    <a:lnTo>
                      <a:pt x="37" y="248"/>
                    </a:lnTo>
                    <a:lnTo>
                      <a:pt x="46" y="237"/>
                    </a:lnTo>
                    <a:lnTo>
                      <a:pt x="57" y="227"/>
                    </a:lnTo>
                    <a:lnTo>
                      <a:pt x="69" y="221"/>
                    </a:lnTo>
                    <a:lnTo>
                      <a:pt x="70" y="221"/>
                    </a:lnTo>
                    <a:lnTo>
                      <a:pt x="70" y="221"/>
                    </a:lnTo>
                    <a:lnTo>
                      <a:pt x="70" y="221"/>
                    </a:lnTo>
                    <a:lnTo>
                      <a:pt x="70" y="219"/>
                    </a:lnTo>
                    <a:lnTo>
                      <a:pt x="73" y="218"/>
                    </a:lnTo>
                    <a:lnTo>
                      <a:pt x="80" y="213"/>
                    </a:lnTo>
                    <a:lnTo>
                      <a:pt x="92" y="204"/>
                    </a:lnTo>
                    <a:lnTo>
                      <a:pt x="105" y="195"/>
                    </a:lnTo>
                    <a:lnTo>
                      <a:pt x="123" y="184"/>
                    </a:lnTo>
                    <a:lnTo>
                      <a:pt x="143" y="172"/>
                    </a:lnTo>
                    <a:lnTo>
                      <a:pt x="166" y="158"/>
                    </a:lnTo>
                    <a:lnTo>
                      <a:pt x="191" y="144"/>
                    </a:lnTo>
                    <a:lnTo>
                      <a:pt x="215" y="130"/>
                    </a:lnTo>
                    <a:lnTo>
                      <a:pt x="242" y="116"/>
                    </a:lnTo>
                    <a:lnTo>
                      <a:pt x="269" y="103"/>
                    </a:lnTo>
                    <a:lnTo>
                      <a:pt x="296" y="92"/>
                    </a:lnTo>
                    <a:lnTo>
                      <a:pt x="323" y="81"/>
                    </a:lnTo>
                    <a:lnTo>
                      <a:pt x="349" y="75"/>
                    </a:lnTo>
                    <a:lnTo>
                      <a:pt x="373" y="69"/>
                    </a:lnTo>
                    <a:lnTo>
                      <a:pt x="396" y="66"/>
                    </a:lnTo>
                    <a:lnTo>
                      <a:pt x="402" y="66"/>
                    </a:lnTo>
                    <a:lnTo>
                      <a:pt x="412" y="69"/>
                    </a:lnTo>
                    <a:lnTo>
                      <a:pt x="427" y="72"/>
                    </a:lnTo>
                    <a:lnTo>
                      <a:pt x="444" y="75"/>
                    </a:lnTo>
                    <a:lnTo>
                      <a:pt x="461" y="77"/>
                    </a:lnTo>
                    <a:lnTo>
                      <a:pt x="479" y="80"/>
                    </a:lnTo>
                    <a:lnTo>
                      <a:pt x="492" y="83"/>
                    </a:lnTo>
                    <a:lnTo>
                      <a:pt x="502" y="84"/>
                    </a:lnTo>
                    <a:lnTo>
                      <a:pt x="506" y="93"/>
                    </a:lnTo>
                    <a:lnTo>
                      <a:pt x="513" y="108"/>
                    </a:lnTo>
                    <a:lnTo>
                      <a:pt x="522" y="126"/>
                    </a:lnTo>
                    <a:lnTo>
                      <a:pt x="530" y="145"/>
                    </a:lnTo>
                    <a:lnTo>
                      <a:pt x="540" y="164"/>
                    </a:lnTo>
                    <a:lnTo>
                      <a:pt x="546" y="179"/>
                    </a:lnTo>
                    <a:lnTo>
                      <a:pt x="552" y="190"/>
                    </a:lnTo>
                    <a:lnTo>
                      <a:pt x="553" y="194"/>
                    </a:lnTo>
                    <a:lnTo>
                      <a:pt x="556" y="198"/>
                    </a:lnTo>
                    <a:lnTo>
                      <a:pt x="558" y="202"/>
                    </a:lnTo>
                    <a:lnTo>
                      <a:pt x="563" y="204"/>
                    </a:lnTo>
                    <a:lnTo>
                      <a:pt x="568" y="206"/>
                    </a:lnTo>
                    <a:lnTo>
                      <a:pt x="572" y="206"/>
                    </a:lnTo>
                    <a:lnTo>
                      <a:pt x="577" y="206"/>
                    </a:lnTo>
                    <a:lnTo>
                      <a:pt x="581" y="204"/>
                    </a:lnTo>
                    <a:lnTo>
                      <a:pt x="586" y="202"/>
                    </a:lnTo>
                    <a:lnTo>
                      <a:pt x="644" y="152"/>
                    </a:lnTo>
                    <a:lnTo>
                      <a:pt x="646" y="149"/>
                    </a:lnTo>
                    <a:lnTo>
                      <a:pt x="649" y="145"/>
                    </a:lnTo>
                    <a:lnTo>
                      <a:pt x="650" y="141"/>
                    </a:lnTo>
                    <a:lnTo>
                      <a:pt x="650" y="135"/>
                    </a:lnTo>
                    <a:lnTo>
                      <a:pt x="650" y="127"/>
                    </a:lnTo>
                    <a:lnTo>
                      <a:pt x="650" y="107"/>
                    </a:lnTo>
                    <a:lnTo>
                      <a:pt x="649" y="84"/>
                    </a:lnTo>
                    <a:lnTo>
                      <a:pt x="649" y="65"/>
                    </a:lnTo>
                    <a:lnTo>
                      <a:pt x="660" y="60"/>
                    </a:lnTo>
                    <a:lnTo>
                      <a:pt x="675" y="52"/>
                    </a:lnTo>
                    <a:lnTo>
                      <a:pt x="692" y="42"/>
                    </a:lnTo>
                    <a:lnTo>
                      <a:pt x="711" y="31"/>
                    </a:lnTo>
                    <a:lnTo>
                      <a:pt x="730" y="22"/>
                    </a:lnTo>
                    <a:lnTo>
                      <a:pt x="745" y="14"/>
                    </a:lnTo>
                    <a:lnTo>
                      <a:pt x="756" y="8"/>
                    </a:lnTo>
                    <a:lnTo>
                      <a:pt x="760" y="6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Freeform 79"/>
              <p:cNvSpPr>
                <a:spLocks/>
              </p:cNvSpPr>
              <p:nvPr/>
            </p:nvSpPr>
            <p:spPr bwMode="auto">
              <a:xfrm>
                <a:off x="285" y="0"/>
                <a:ext cx="302" cy="252"/>
              </a:xfrm>
              <a:custGeom>
                <a:avLst/>
                <a:gdLst/>
                <a:ahLst/>
                <a:cxnLst>
                  <a:cxn ang="0">
                    <a:pos x="888" y="413"/>
                  </a:cxn>
                  <a:cxn ang="0">
                    <a:pos x="904" y="369"/>
                  </a:cxn>
                  <a:cxn ang="0">
                    <a:pos x="895" y="296"/>
                  </a:cxn>
                  <a:cxn ang="0">
                    <a:pos x="876" y="185"/>
                  </a:cxn>
                  <a:cxn ang="0">
                    <a:pos x="870" y="187"/>
                  </a:cxn>
                  <a:cxn ang="0">
                    <a:pos x="846" y="226"/>
                  </a:cxn>
                  <a:cxn ang="0">
                    <a:pos x="823" y="281"/>
                  </a:cxn>
                  <a:cxn ang="0">
                    <a:pos x="811" y="220"/>
                  </a:cxn>
                  <a:cxn ang="0">
                    <a:pos x="814" y="143"/>
                  </a:cxn>
                  <a:cxn ang="0">
                    <a:pos x="795" y="88"/>
                  </a:cxn>
                  <a:cxn ang="0">
                    <a:pos x="783" y="64"/>
                  </a:cxn>
                  <a:cxn ang="0">
                    <a:pos x="779" y="89"/>
                  </a:cxn>
                  <a:cxn ang="0">
                    <a:pos x="756" y="141"/>
                  </a:cxn>
                  <a:cxn ang="0">
                    <a:pos x="706" y="176"/>
                  </a:cxn>
                  <a:cxn ang="0">
                    <a:pos x="677" y="193"/>
                  </a:cxn>
                  <a:cxn ang="0">
                    <a:pos x="672" y="200"/>
                  </a:cxn>
                  <a:cxn ang="0">
                    <a:pos x="670" y="177"/>
                  </a:cxn>
                  <a:cxn ang="0">
                    <a:pos x="655" y="91"/>
                  </a:cxn>
                  <a:cxn ang="0">
                    <a:pos x="614" y="0"/>
                  </a:cxn>
                  <a:cxn ang="0">
                    <a:pos x="608" y="43"/>
                  </a:cxn>
                  <a:cxn ang="0">
                    <a:pos x="589" y="120"/>
                  </a:cxn>
                  <a:cxn ang="0">
                    <a:pos x="546" y="168"/>
                  </a:cxn>
                  <a:cxn ang="0">
                    <a:pos x="528" y="187"/>
                  </a:cxn>
                  <a:cxn ang="0">
                    <a:pos x="511" y="65"/>
                  </a:cxn>
                  <a:cxn ang="0">
                    <a:pos x="492" y="54"/>
                  </a:cxn>
                  <a:cxn ang="0">
                    <a:pos x="465" y="133"/>
                  </a:cxn>
                  <a:cxn ang="0">
                    <a:pos x="428" y="189"/>
                  </a:cxn>
                  <a:cxn ang="0">
                    <a:pos x="390" y="237"/>
                  </a:cxn>
                  <a:cxn ang="0">
                    <a:pos x="374" y="206"/>
                  </a:cxn>
                  <a:cxn ang="0">
                    <a:pos x="369" y="112"/>
                  </a:cxn>
                  <a:cxn ang="0">
                    <a:pos x="376" y="72"/>
                  </a:cxn>
                  <a:cxn ang="0">
                    <a:pos x="334" y="114"/>
                  </a:cxn>
                  <a:cxn ang="0">
                    <a:pos x="262" y="200"/>
                  </a:cxn>
                  <a:cxn ang="0">
                    <a:pos x="232" y="298"/>
                  </a:cxn>
                  <a:cxn ang="0">
                    <a:pos x="228" y="340"/>
                  </a:cxn>
                  <a:cxn ang="0">
                    <a:pos x="208" y="323"/>
                  </a:cxn>
                  <a:cxn ang="0">
                    <a:pos x="175" y="279"/>
                  </a:cxn>
                  <a:cxn ang="0">
                    <a:pos x="162" y="239"/>
                  </a:cxn>
                  <a:cxn ang="0">
                    <a:pos x="124" y="291"/>
                  </a:cxn>
                  <a:cxn ang="0">
                    <a:pos x="85" y="371"/>
                  </a:cxn>
                  <a:cxn ang="0">
                    <a:pos x="81" y="471"/>
                  </a:cxn>
                  <a:cxn ang="0">
                    <a:pos x="78" y="487"/>
                  </a:cxn>
                  <a:cxn ang="0">
                    <a:pos x="51" y="426"/>
                  </a:cxn>
                  <a:cxn ang="0">
                    <a:pos x="20" y="349"/>
                  </a:cxn>
                  <a:cxn ang="0">
                    <a:pos x="10" y="364"/>
                  </a:cxn>
                  <a:cxn ang="0">
                    <a:pos x="0" y="488"/>
                  </a:cxn>
                  <a:cxn ang="0">
                    <a:pos x="21" y="611"/>
                  </a:cxn>
                  <a:cxn ang="0">
                    <a:pos x="54" y="660"/>
                  </a:cxn>
                  <a:cxn ang="0">
                    <a:pos x="94" y="699"/>
                  </a:cxn>
                  <a:cxn ang="0">
                    <a:pos x="136" y="724"/>
                  </a:cxn>
                  <a:cxn ang="0">
                    <a:pos x="175" y="741"/>
                  </a:cxn>
                  <a:cxn ang="0">
                    <a:pos x="197" y="753"/>
                  </a:cxn>
                  <a:cxn ang="0">
                    <a:pos x="758" y="594"/>
                  </a:cxn>
                  <a:cxn ang="0">
                    <a:pos x="881" y="422"/>
                  </a:cxn>
                </a:cxnLst>
                <a:rect l="0" t="0" r="r" b="b"/>
                <a:pathLst>
                  <a:path w="907" h="755">
                    <a:moveTo>
                      <a:pt x="881" y="422"/>
                    </a:moveTo>
                    <a:lnTo>
                      <a:pt x="883" y="419"/>
                    </a:lnTo>
                    <a:lnTo>
                      <a:pt x="888" y="413"/>
                    </a:lnTo>
                    <a:lnTo>
                      <a:pt x="893" y="402"/>
                    </a:lnTo>
                    <a:lnTo>
                      <a:pt x="900" y="387"/>
                    </a:lnTo>
                    <a:lnTo>
                      <a:pt x="904" y="369"/>
                    </a:lnTo>
                    <a:lnTo>
                      <a:pt x="907" y="348"/>
                    </a:lnTo>
                    <a:lnTo>
                      <a:pt x="903" y="323"/>
                    </a:lnTo>
                    <a:lnTo>
                      <a:pt x="895" y="296"/>
                    </a:lnTo>
                    <a:lnTo>
                      <a:pt x="879" y="245"/>
                    </a:lnTo>
                    <a:lnTo>
                      <a:pt x="875" y="208"/>
                    </a:lnTo>
                    <a:lnTo>
                      <a:pt x="876" y="185"/>
                    </a:lnTo>
                    <a:lnTo>
                      <a:pt x="877" y="177"/>
                    </a:lnTo>
                    <a:lnTo>
                      <a:pt x="876" y="180"/>
                    </a:lnTo>
                    <a:lnTo>
                      <a:pt x="870" y="187"/>
                    </a:lnTo>
                    <a:lnTo>
                      <a:pt x="864" y="196"/>
                    </a:lnTo>
                    <a:lnTo>
                      <a:pt x="854" y="210"/>
                    </a:lnTo>
                    <a:lnTo>
                      <a:pt x="846" y="226"/>
                    </a:lnTo>
                    <a:lnTo>
                      <a:pt x="837" y="243"/>
                    </a:lnTo>
                    <a:lnTo>
                      <a:pt x="829" y="262"/>
                    </a:lnTo>
                    <a:lnTo>
                      <a:pt x="823" y="281"/>
                    </a:lnTo>
                    <a:lnTo>
                      <a:pt x="820" y="273"/>
                    </a:lnTo>
                    <a:lnTo>
                      <a:pt x="815" y="252"/>
                    </a:lnTo>
                    <a:lnTo>
                      <a:pt x="811" y="220"/>
                    </a:lnTo>
                    <a:lnTo>
                      <a:pt x="814" y="184"/>
                    </a:lnTo>
                    <a:lnTo>
                      <a:pt x="815" y="164"/>
                    </a:lnTo>
                    <a:lnTo>
                      <a:pt x="814" y="143"/>
                    </a:lnTo>
                    <a:lnTo>
                      <a:pt x="808" y="123"/>
                    </a:lnTo>
                    <a:lnTo>
                      <a:pt x="803" y="104"/>
                    </a:lnTo>
                    <a:lnTo>
                      <a:pt x="795" y="88"/>
                    </a:lnTo>
                    <a:lnTo>
                      <a:pt x="789" y="74"/>
                    </a:lnTo>
                    <a:lnTo>
                      <a:pt x="784" y="66"/>
                    </a:lnTo>
                    <a:lnTo>
                      <a:pt x="783" y="64"/>
                    </a:lnTo>
                    <a:lnTo>
                      <a:pt x="783" y="68"/>
                    </a:lnTo>
                    <a:lnTo>
                      <a:pt x="781" y="76"/>
                    </a:lnTo>
                    <a:lnTo>
                      <a:pt x="779" y="89"/>
                    </a:lnTo>
                    <a:lnTo>
                      <a:pt x="773" y="106"/>
                    </a:lnTo>
                    <a:lnTo>
                      <a:pt x="766" y="123"/>
                    </a:lnTo>
                    <a:lnTo>
                      <a:pt x="756" y="141"/>
                    </a:lnTo>
                    <a:lnTo>
                      <a:pt x="741" y="156"/>
                    </a:lnTo>
                    <a:lnTo>
                      <a:pt x="723" y="168"/>
                    </a:lnTo>
                    <a:lnTo>
                      <a:pt x="706" y="176"/>
                    </a:lnTo>
                    <a:lnTo>
                      <a:pt x="692" y="183"/>
                    </a:lnTo>
                    <a:lnTo>
                      <a:pt x="683" y="189"/>
                    </a:lnTo>
                    <a:lnTo>
                      <a:pt x="677" y="193"/>
                    </a:lnTo>
                    <a:lnTo>
                      <a:pt x="673" y="196"/>
                    </a:lnTo>
                    <a:lnTo>
                      <a:pt x="672" y="199"/>
                    </a:lnTo>
                    <a:lnTo>
                      <a:pt x="672" y="200"/>
                    </a:lnTo>
                    <a:lnTo>
                      <a:pt x="672" y="200"/>
                    </a:lnTo>
                    <a:lnTo>
                      <a:pt x="672" y="195"/>
                    </a:lnTo>
                    <a:lnTo>
                      <a:pt x="670" y="177"/>
                    </a:lnTo>
                    <a:lnTo>
                      <a:pt x="668" y="154"/>
                    </a:lnTo>
                    <a:lnTo>
                      <a:pt x="662" y="124"/>
                    </a:lnTo>
                    <a:lnTo>
                      <a:pt x="655" y="91"/>
                    </a:lnTo>
                    <a:lnTo>
                      <a:pt x="645" y="58"/>
                    </a:lnTo>
                    <a:lnTo>
                      <a:pt x="631" y="27"/>
                    </a:lnTo>
                    <a:lnTo>
                      <a:pt x="614" y="0"/>
                    </a:lnTo>
                    <a:lnTo>
                      <a:pt x="614" y="5"/>
                    </a:lnTo>
                    <a:lnTo>
                      <a:pt x="611" y="20"/>
                    </a:lnTo>
                    <a:lnTo>
                      <a:pt x="608" y="43"/>
                    </a:lnTo>
                    <a:lnTo>
                      <a:pt x="604" y="68"/>
                    </a:lnTo>
                    <a:lnTo>
                      <a:pt x="597" y="95"/>
                    </a:lnTo>
                    <a:lnTo>
                      <a:pt x="589" y="120"/>
                    </a:lnTo>
                    <a:lnTo>
                      <a:pt x="578" y="141"/>
                    </a:lnTo>
                    <a:lnTo>
                      <a:pt x="566" y="153"/>
                    </a:lnTo>
                    <a:lnTo>
                      <a:pt x="546" y="168"/>
                    </a:lnTo>
                    <a:lnTo>
                      <a:pt x="534" y="179"/>
                    </a:lnTo>
                    <a:lnTo>
                      <a:pt x="530" y="184"/>
                    </a:lnTo>
                    <a:lnTo>
                      <a:pt x="528" y="187"/>
                    </a:lnTo>
                    <a:lnTo>
                      <a:pt x="527" y="165"/>
                    </a:lnTo>
                    <a:lnTo>
                      <a:pt x="520" y="118"/>
                    </a:lnTo>
                    <a:lnTo>
                      <a:pt x="511" y="65"/>
                    </a:lnTo>
                    <a:lnTo>
                      <a:pt x="499" y="32"/>
                    </a:lnTo>
                    <a:lnTo>
                      <a:pt x="497" y="38"/>
                    </a:lnTo>
                    <a:lnTo>
                      <a:pt x="492" y="54"/>
                    </a:lnTo>
                    <a:lnTo>
                      <a:pt x="485" y="78"/>
                    </a:lnTo>
                    <a:lnTo>
                      <a:pt x="476" y="104"/>
                    </a:lnTo>
                    <a:lnTo>
                      <a:pt x="465" y="133"/>
                    </a:lnTo>
                    <a:lnTo>
                      <a:pt x="453" y="158"/>
                    </a:lnTo>
                    <a:lnTo>
                      <a:pt x="440" y="179"/>
                    </a:lnTo>
                    <a:lnTo>
                      <a:pt x="428" y="189"/>
                    </a:lnTo>
                    <a:lnTo>
                      <a:pt x="408" y="204"/>
                    </a:lnTo>
                    <a:lnTo>
                      <a:pt x="396" y="222"/>
                    </a:lnTo>
                    <a:lnTo>
                      <a:pt x="390" y="237"/>
                    </a:lnTo>
                    <a:lnTo>
                      <a:pt x="389" y="243"/>
                    </a:lnTo>
                    <a:lnTo>
                      <a:pt x="385" y="233"/>
                    </a:lnTo>
                    <a:lnTo>
                      <a:pt x="374" y="206"/>
                    </a:lnTo>
                    <a:lnTo>
                      <a:pt x="366" y="172"/>
                    </a:lnTo>
                    <a:lnTo>
                      <a:pt x="363" y="139"/>
                    </a:lnTo>
                    <a:lnTo>
                      <a:pt x="369" y="112"/>
                    </a:lnTo>
                    <a:lnTo>
                      <a:pt x="371" y="91"/>
                    </a:lnTo>
                    <a:lnTo>
                      <a:pt x="374" y="77"/>
                    </a:lnTo>
                    <a:lnTo>
                      <a:pt x="376" y="72"/>
                    </a:lnTo>
                    <a:lnTo>
                      <a:pt x="370" y="77"/>
                    </a:lnTo>
                    <a:lnTo>
                      <a:pt x="355" y="92"/>
                    </a:lnTo>
                    <a:lnTo>
                      <a:pt x="334" y="114"/>
                    </a:lnTo>
                    <a:lnTo>
                      <a:pt x="309" y="139"/>
                    </a:lnTo>
                    <a:lnTo>
                      <a:pt x="285" y="170"/>
                    </a:lnTo>
                    <a:lnTo>
                      <a:pt x="262" y="200"/>
                    </a:lnTo>
                    <a:lnTo>
                      <a:pt x="246" y="230"/>
                    </a:lnTo>
                    <a:lnTo>
                      <a:pt x="238" y="257"/>
                    </a:lnTo>
                    <a:lnTo>
                      <a:pt x="232" y="298"/>
                    </a:lnTo>
                    <a:lnTo>
                      <a:pt x="230" y="323"/>
                    </a:lnTo>
                    <a:lnTo>
                      <a:pt x="228" y="335"/>
                    </a:lnTo>
                    <a:lnTo>
                      <a:pt x="228" y="340"/>
                    </a:lnTo>
                    <a:lnTo>
                      <a:pt x="225" y="338"/>
                    </a:lnTo>
                    <a:lnTo>
                      <a:pt x="219" y="333"/>
                    </a:lnTo>
                    <a:lnTo>
                      <a:pt x="208" y="323"/>
                    </a:lnTo>
                    <a:lnTo>
                      <a:pt x="197" y="311"/>
                    </a:lnTo>
                    <a:lnTo>
                      <a:pt x="186" y="296"/>
                    </a:lnTo>
                    <a:lnTo>
                      <a:pt x="175" y="279"/>
                    </a:lnTo>
                    <a:lnTo>
                      <a:pt x="169" y="258"/>
                    </a:lnTo>
                    <a:lnTo>
                      <a:pt x="166" y="235"/>
                    </a:lnTo>
                    <a:lnTo>
                      <a:pt x="162" y="239"/>
                    </a:lnTo>
                    <a:lnTo>
                      <a:pt x="152" y="252"/>
                    </a:lnTo>
                    <a:lnTo>
                      <a:pt x="139" y="268"/>
                    </a:lnTo>
                    <a:lnTo>
                      <a:pt x="124" y="291"/>
                    </a:lnTo>
                    <a:lnTo>
                      <a:pt x="108" y="315"/>
                    </a:lnTo>
                    <a:lnTo>
                      <a:pt x="94" y="342"/>
                    </a:lnTo>
                    <a:lnTo>
                      <a:pt x="85" y="371"/>
                    </a:lnTo>
                    <a:lnTo>
                      <a:pt x="81" y="396"/>
                    </a:lnTo>
                    <a:lnTo>
                      <a:pt x="81" y="441"/>
                    </a:lnTo>
                    <a:lnTo>
                      <a:pt x="81" y="471"/>
                    </a:lnTo>
                    <a:lnTo>
                      <a:pt x="81" y="487"/>
                    </a:lnTo>
                    <a:lnTo>
                      <a:pt x="81" y="492"/>
                    </a:lnTo>
                    <a:lnTo>
                      <a:pt x="78" y="487"/>
                    </a:lnTo>
                    <a:lnTo>
                      <a:pt x="71" y="472"/>
                    </a:lnTo>
                    <a:lnTo>
                      <a:pt x="62" y="452"/>
                    </a:lnTo>
                    <a:lnTo>
                      <a:pt x="51" y="426"/>
                    </a:lnTo>
                    <a:lnTo>
                      <a:pt x="39" y="399"/>
                    </a:lnTo>
                    <a:lnTo>
                      <a:pt x="28" y="373"/>
                    </a:lnTo>
                    <a:lnTo>
                      <a:pt x="20" y="349"/>
                    </a:lnTo>
                    <a:lnTo>
                      <a:pt x="16" y="331"/>
                    </a:lnTo>
                    <a:lnTo>
                      <a:pt x="14" y="340"/>
                    </a:lnTo>
                    <a:lnTo>
                      <a:pt x="10" y="364"/>
                    </a:lnTo>
                    <a:lnTo>
                      <a:pt x="5" y="399"/>
                    </a:lnTo>
                    <a:lnTo>
                      <a:pt x="1" y="441"/>
                    </a:lnTo>
                    <a:lnTo>
                      <a:pt x="0" y="488"/>
                    </a:lnTo>
                    <a:lnTo>
                      <a:pt x="1" y="534"/>
                    </a:lnTo>
                    <a:lnTo>
                      <a:pt x="8" y="576"/>
                    </a:lnTo>
                    <a:lnTo>
                      <a:pt x="21" y="611"/>
                    </a:lnTo>
                    <a:lnTo>
                      <a:pt x="31" y="628"/>
                    </a:lnTo>
                    <a:lnTo>
                      <a:pt x="42" y="644"/>
                    </a:lnTo>
                    <a:lnTo>
                      <a:pt x="54" y="660"/>
                    </a:lnTo>
                    <a:lnTo>
                      <a:pt x="66" y="675"/>
                    </a:lnTo>
                    <a:lnTo>
                      <a:pt x="79" y="689"/>
                    </a:lnTo>
                    <a:lnTo>
                      <a:pt x="94" y="699"/>
                    </a:lnTo>
                    <a:lnTo>
                      <a:pt x="108" y="710"/>
                    </a:lnTo>
                    <a:lnTo>
                      <a:pt x="123" y="717"/>
                    </a:lnTo>
                    <a:lnTo>
                      <a:pt x="136" y="724"/>
                    </a:lnTo>
                    <a:lnTo>
                      <a:pt x="151" y="729"/>
                    </a:lnTo>
                    <a:lnTo>
                      <a:pt x="163" y="736"/>
                    </a:lnTo>
                    <a:lnTo>
                      <a:pt x="175" y="741"/>
                    </a:lnTo>
                    <a:lnTo>
                      <a:pt x="185" y="747"/>
                    </a:lnTo>
                    <a:lnTo>
                      <a:pt x="192" y="751"/>
                    </a:lnTo>
                    <a:lnTo>
                      <a:pt x="197" y="753"/>
                    </a:lnTo>
                    <a:lnTo>
                      <a:pt x="198" y="755"/>
                    </a:lnTo>
                    <a:lnTo>
                      <a:pt x="700" y="506"/>
                    </a:lnTo>
                    <a:lnTo>
                      <a:pt x="758" y="594"/>
                    </a:lnTo>
                    <a:lnTo>
                      <a:pt x="830" y="540"/>
                    </a:lnTo>
                    <a:lnTo>
                      <a:pt x="826" y="468"/>
                    </a:lnTo>
                    <a:lnTo>
                      <a:pt x="881" y="4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Freeform 80"/>
              <p:cNvSpPr>
                <a:spLocks/>
              </p:cNvSpPr>
              <p:nvPr/>
            </p:nvSpPr>
            <p:spPr bwMode="auto">
              <a:xfrm>
                <a:off x="572" y="144"/>
                <a:ext cx="34" cy="22"/>
              </a:xfrm>
              <a:custGeom>
                <a:avLst/>
                <a:gdLst/>
                <a:ahLst/>
                <a:cxnLst>
                  <a:cxn ang="0">
                    <a:pos x="20" y="42"/>
                  </a:cxn>
                  <a:cxn ang="0">
                    <a:pos x="0" y="54"/>
                  </a:cxn>
                  <a:cxn ang="0">
                    <a:pos x="65" y="66"/>
                  </a:cxn>
                  <a:cxn ang="0">
                    <a:pos x="67" y="50"/>
                  </a:cxn>
                  <a:cxn ang="0">
                    <a:pos x="66" y="50"/>
                  </a:cxn>
                  <a:cxn ang="0">
                    <a:pos x="62" y="49"/>
                  </a:cxn>
                  <a:cxn ang="0">
                    <a:pos x="55" y="47"/>
                  </a:cxn>
                  <a:cxn ang="0">
                    <a:pos x="48" y="46"/>
                  </a:cxn>
                  <a:cxn ang="0">
                    <a:pos x="56" y="40"/>
                  </a:cxn>
                  <a:cxn ang="0">
                    <a:pos x="66" y="36"/>
                  </a:cxn>
                  <a:cxn ang="0">
                    <a:pos x="75" y="31"/>
                  </a:cxn>
                  <a:cxn ang="0">
                    <a:pos x="85" y="26"/>
                  </a:cxn>
                  <a:cxn ang="0">
                    <a:pos x="92" y="22"/>
                  </a:cxn>
                  <a:cxn ang="0">
                    <a:pos x="98" y="17"/>
                  </a:cxn>
                  <a:cxn ang="0">
                    <a:pos x="102" y="16"/>
                  </a:cxn>
                  <a:cxn ang="0">
                    <a:pos x="104" y="15"/>
                  </a:cxn>
                  <a:cxn ang="0">
                    <a:pos x="96" y="0"/>
                  </a:cxn>
                  <a:cxn ang="0">
                    <a:pos x="20" y="42"/>
                  </a:cxn>
                </a:cxnLst>
                <a:rect l="0" t="0" r="r" b="b"/>
                <a:pathLst>
                  <a:path w="104" h="66">
                    <a:moveTo>
                      <a:pt x="20" y="42"/>
                    </a:moveTo>
                    <a:lnTo>
                      <a:pt x="0" y="54"/>
                    </a:lnTo>
                    <a:lnTo>
                      <a:pt x="65" y="66"/>
                    </a:lnTo>
                    <a:lnTo>
                      <a:pt x="67" y="50"/>
                    </a:lnTo>
                    <a:lnTo>
                      <a:pt x="66" y="50"/>
                    </a:lnTo>
                    <a:lnTo>
                      <a:pt x="62" y="49"/>
                    </a:lnTo>
                    <a:lnTo>
                      <a:pt x="55" y="47"/>
                    </a:lnTo>
                    <a:lnTo>
                      <a:pt x="48" y="46"/>
                    </a:lnTo>
                    <a:lnTo>
                      <a:pt x="56" y="40"/>
                    </a:lnTo>
                    <a:lnTo>
                      <a:pt x="66" y="36"/>
                    </a:lnTo>
                    <a:lnTo>
                      <a:pt x="75" y="31"/>
                    </a:lnTo>
                    <a:lnTo>
                      <a:pt x="85" y="26"/>
                    </a:lnTo>
                    <a:lnTo>
                      <a:pt x="92" y="22"/>
                    </a:lnTo>
                    <a:lnTo>
                      <a:pt x="98" y="17"/>
                    </a:lnTo>
                    <a:lnTo>
                      <a:pt x="102" y="16"/>
                    </a:lnTo>
                    <a:lnTo>
                      <a:pt x="104" y="15"/>
                    </a:lnTo>
                    <a:lnTo>
                      <a:pt x="96" y="0"/>
                    </a:lnTo>
                    <a:lnTo>
                      <a:pt x="2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Freeform 81"/>
              <p:cNvSpPr>
                <a:spLocks/>
              </p:cNvSpPr>
              <p:nvPr/>
            </p:nvSpPr>
            <p:spPr bwMode="auto">
              <a:xfrm>
                <a:off x="326" y="806"/>
                <a:ext cx="54" cy="51"/>
              </a:xfrm>
              <a:custGeom>
                <a:avLst/>
                <a:gdLst/>
                <a:ahLst/>
                <a:cxnLst>
                  <a:cxn ang="0">
                    <a:pos x="161" y="76"/>
                  </a:cxn>
                  <a:cxn ang="0">
                    <a:pos x="159" y="91"/>
                  </a:cxn>
                  <a:cxn ang="0">
                    <a:pos x="154" y="106"/>
                  </a:cxn>
                  <a:cxn ang="0">
                    <a:pos x="147" y="119"/>
                  </a:cxn>
                  <a:cxn ang="0">
                    <a:pos x="138" y="130"/>
                  </a:cxn>
                  <a:cxn ang="0">
                    <a:pos x="125" y="140"/>
                  </a:cxn>
                  <a:cxn ang="0">
                    <a:pos x="112" y="146"/>
                  </a:cxn>
                  <a:cxn ang="0">
                    <a:pos x="97" y="152"/>
                  </a:cxn>
                  <a:cxn ang="0">
                    <a:pos x="81" y="153"/>
                  </a:cxn>
                  <a:cxn ang="0">
                    <a:pos x="65" y="152"/>
                  </a:cxn>
                  <a:cxn ang="0">
                    <a:pos x="50" y="146"/>
                  </a:cxn>
                  <a:cxn ang="0">
                    <a:pos x="36" y="140"/>
                  </a:cxn>
                  <a:cxn ang="0">
                    <a:pos x="24" y="130"/>
                  </a:cxn>
                  <a:cxn ang="0">
                    <a:pos x="13" y="119"/>
                  </a:cxn>
                  <a:cxn ang="0">
                    <a:pos x="6" y="106"/>
                  </a:cxn>
                  <a:cxn ang="0">
                    <a:pos x="1" y="91"/>
                  </a:cxn>
                  <a:cxn ang="0">
                    <a:pos x="0" y="76"/>
                  </a:cxn>
                  <a:cxn ang="0">
                    <a:pos x="1" y="61"/>
                  </a:cxn>
                  <a:cxn ang="0">
                    <a:pos x="6" y="46"/>
                  </a:cxn>
                  <a:cxn ang="0">
                    <a:pos x="13" y="34"/>
                  </a:cxn>
                  <a:cxn ang="0">
                    <a:pos x="24" y="22"/>
                  </a:cxn>
                  <a:cxn ang="0">
                    <a:pos x="36" y="14"/>
                  </a:cxn>
                  <a:cxn ang="0">
                    <a:pos x="50" y="6"/>
                  </a:cxn>
                  <a:cxn ang="0">
                    <a:pos x="65" y="2"/>
                  </a:cxn>
                  <a:cxn ang="0">
                    <a:pos x="81" y="0"/>
                  </a:cxn>
                  <a:cxn ang="0">
                    <a:pos x="97" y="2"/>
                  </a:cxn>
                  <a:cxn ang="0">
                    <a:pos x="112" y="6"/>
                  </a:cxn>
                  <a:cxn ang="0">
                    <a:pos x="125" y="14"/>
                  </a:cxn>
                  <a:cxn ang="0">
                    <a:pos x="138" y="22"/>
                  </a:cxn>
                  <a:cxn ang="0">
                    <a:pos x="147" y="34"/>
                  </a:cxn>
                  <a:cxn ang="0">
                    <a:pos x="154" y="46"/>
                  </a:cxn>
                  <a:cxn ang="0">
                    <a:pos x="159" y="61"/>
                  </a:cxn>
                  <a:cxn ang="0">
                    <a:pos x="161" y="76"/>
                  </a:cxn>
                </a:cxnLst>
                <a:rect l="0" t="0" r="r" b="b"/>
                <a:pathLst>
                  <a:path w="161" h="153">
                    <a:moveTo>
                      <a:pt x="161" y="76"/>
                    </a:moveTo>
                    <a:lnTo>
                      <a:pt x="159" y="91"/>
                    </a:lnTo>
                    <a:lnTo>
                      <a:pt x="154" y="106"/>
                    </a:lnTo>
                    <a:lnTo>
                      <a:pt x="147" y="119"/>
                    </a:lnTo>
                    <a:lnTo>
                      <a:pt x="138" y="130"/>
                    </a:lnTo>
                    <a:lnTo>
                      <a:pt x="125" y="140"/>
                    </a:lnTo>
                    <a:lnTo>
                      <a:pt x="112" y="146"/>
                    </a:lnTo>
                    <a:lnTo>
                      <a:pt x="97" y="152"/>
                    </a:lnTo>
                    <a:lnTo>
                      <a:pt x="81" y="153"/>
                    </a:lnTo>
                    <a:lnTo>
                      <a:pt x="65" y="152"/>
                    </a:lnTo>
                    <a:lnTo>
                      <a:pt x="50" y="146"/>
                    </a:lnTo>
                    <a:lnTo>
                      <a:pt x="36" y="140"/>
                    </a:lnTo>
                    <a:lnTo>
                      <a:pt x="24" y="130"/>
                    </a:lnTo>
                    <a:lnTo>
                      <a:pt x="13" y="119"/>
                    </a:lnTo>
                    <a:lnTo>
                      <a:pt x="6" y="106"/>
                    </a:lnTo>
                    <a:lnTo>
                      <a:pt x="1" y="91"/>
                    </a:lnTo>
                    <a:lnTo>
                      <a:pt x="0" y="76"/>
                    </a:lnTo>
                    <a:lnTo>
                      <a:pt x="1" y="61"/>
                    </a:lnTo>
                    <a:lnTo>
                      <a:pt x="6" y="46"/>
                    </a:lnTo>
                    <a:lnTo>
                      <a:pt x="13" y="34"/>
                    </a:lnTo>
                    <a:lnTo>
                      <a:pt x="24" y="22"/>
                    </a:lnTo>
                    <a:lnTo>
                      <a:pt x="36" y="14"/>
                    </a:lnTo>
                    <a:lnTo>
                      <a:pt x="50" y="6"/>
                    </a:lnTo>
                    <a:lnTo>
                      <a:pt x="65" y="2"/>
                    </a:lnTo>
                    <a:lnTo>
                      <a:pt x="81" y="0"/>
                    </a:lnTo>
                    <a:lnTo>
                      <a:pt x="97" y="2"/>
                    </a:lnTo>
                    <a:lnTo>
                      <a:pt x="112" y="6"/>
                    </a:lnTo>
                    <a:lnTo>
                      <a:pt x="125" y="14"/>
                    </a:lnTo>
                    <a:lnTo>
                      <a:pt x="138" y="22"/>
                    </a:lnTo>
                    <a:lnTo>
                      <a:pt x="147" y="34"/>
                    </a:lnTo>
                    <a:lnTo>
                      <a:pt x="154" y="46"/>
                    </a:lnTo>
                    <a:lnTo>
                      <a:pt x="159" y="61"/>
                    </a:lnTo>
                    <a:lnTo>
                      <a:pt x="161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Freeform 82"/>
              <p:cNvSpPr>
                <a:spLocks/>
              </p:cNvSpPr>
              <p:nvPr/>
            </p:nvSpPr>
            <p:spPr bwMode="auto">
              <a:xfrm>
                <a:off x="389" y="247"/>
                <a:ext cx="25" cy="27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0" y="66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2" y="76"/>
                  </a:cxn>
                  <a:cxn ang="0">
                    <a:pos x="4" y="78"/>
                  </a:cxn>
                  <a:cxn ang="0">
                    <a:pos x="6" y="80"/>
                  </a:cxn>
                  <a:cxn ang="0">
                    <a:pos x="9" y="81"/>
                  </a:cxn>
                  <a:cxn ang="0">
                    <a:pos x="12" y="82"/>
                  </a:cxn>
                  <a:cxn ang="0">
                    <a:pos x="15" y="82"/>
                  </a:cxn>
                  <a:cxn ang="0">
                    <a:pos x="65" y="77"/>
                  </a:cxn>
                  <a:cxn ang="0">
                    <a:pos x="70" y="76"/>
                  </a:cxn>
                  <a:cxn ang="0">
                    <a:pos x="74" y="72"/>
                  </a:cxn>
                  <a:cxn ang="0">
                    <a:pos x="77" y="68"/>
                  </a:cxn>
                  <a:cxn ang="0">
                    <a:pos x="77" y="62"/>
                  </a:cxn>
                  <a:cxn ang="0">
                    <a:pos x="75" y="57"/>
                  </a:cxn>
                  <a:cxn ang="0">
                    <a:pos x="71" y="53"/>
                  </a:cxn>
                  <a:cxn ang="0">
                    <a:pos x="67" y="50"/>
                  </a:cxn>
                  <a:cxn ang="0">
                    <a:pos x="62" y="49"/>
                  </a:cxn>
                  <a:cxn ang="0">
                    <a:pos x="59" y="49"/>
                  </a:cxn>
                  <a:cxn ang="0">
                    <a:pos x="51" y="50"/>
                  </a:cxn>
                  <a:cxn ang="0">
                    <a:pos x="40" y="51"/>
                  </a:cxn>
                  <a:cxn ang="0">
                    <a:pos x="29" y="53"/>
                  </a:cxn>
                  <a:cxn ang="0">
                    <a:pos x="31" y="40"/>
                  </a:cxn>
                  <a:cxn ang="0">
                    <a:pos x="31" y="27"/>
                  </a:cxn>
                  <a:cxn ang="0">
                    <a:pos x="32" y="19"/>
                  </a:cxn>
                  <a:cxn ang="0">
                    <a:pos x="32" y="15"/>
                  </a:cxn>
                  <a:cxn ang="0">
                    <a:pos x="32" y="15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1" y="8"/>
                  </a:cxn>
                  <a:cxn ang="0">
                    <a:pos x="28" y="4"/>
                  </a:cxn>
                  <a:cxn ang="0">
                    <a:pos x="25" y="1"/>
                  </a:cxn>
                  <a:cxn ang="0">
                    <a:pos x="20" y="0"/>
                  </a:cxn>
                  <a:cxn ang="0">
                    <a:pos x="15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4" y="12"/>
                  </a:cxn>
                </a:cxnLst>
                <a:rect l="0" t="0" r="r" b="b"/>
                <a:pathLst>
                  <a:path w="77" h="82">
                    <a:moveTo>
                      <a:pt x="4" y="12"/>
                    </a:moveTo>
                    <a:lnTo>
                      <a:pt x="0" y="66"/>
                    </a:lnTo>
                    <a:lnTo>
                      <a:pt x="0" y="69"/>
                    </a:lnTo>
                    <a:lnTo>
                      <a:pt x="0" y="72"/>
                    </a:lnTo>
                    <a:lnTo>
                      <a:pt x="2" y="76"/>
                    </a:lnTo>
                    <a:lnTo>
                      <a:pt x="4" y="78"/>
                    </a:lnTo>
                    <a:lnTo>
                      <a:pt x="6" y="80"/>
                    </a:lnTo>
                    <a:lnTo>
                      <a:pt x="9" y="81"/>
                    </a:lnTo>
                    <a:lnTo>
                      <a:pt x="12" y="82"/>
                    </a:lnTo>
                    <a:lnTo>
                      <a:pt x="15" y="82"/>
                    </a:lnTo>
                    <a:lnTo>
                      <a:pt x="65" y="77"/>
                    </a:lnTo>
                    <a:lnTo>
                      <a:pt x="70" y="76"/>
                    </a:lnTo>
                    <a:lnTo>
                      <a:pt x="74" y="72"/>
                    </a:lnTo>
                    <a:lnTo>
                      <a:pt x="77" y="68"/>
                    </a:lnTo>
                    <a:lnTo>
                      <a:pt x="77" y="62"/>
                    </a:lnTo>
                    <a:lnTo>
                      <a:pt x="75" y="57"/>
                    </a:lnTo>
                    <a:lnTo>
                      <a:pt x="71" y="53"/>
                    </a:lnTo>
                    <a:lnTo>
                      <a:pt x="67" y="50"/>
                    </a:lnTo>
                    <a:lnTo>
                      <a:pt x="62" y="49"/>
                    </a:lnTo>
                    <a:lnTo>
                      <a:pt x="59" y="49"/>
                    </a:lnTo>
                    <a:lnTo>
                      <a:pt x="51" y="50"/>
                    </a:lnTo>
                    <a:lnTo>
                      <a:pt x="40" y="51"/>
                    </a:lnTo>
                    <a:lnTo>
                      <a:pt x="29" y="53"/>
                    </a:lnTo>
                    <a:lnTo>
                      <a:pt x="31" y="40"/>
                    </a:lnTo>
                    <a:lnTo>
                      <a:pt x="31" y="27"/>
                    </a:lnTo>
                    <a:lnTo>
                      <a:pt x="32" y="19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1" y="8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Freeform 83"/>
              <p:cNvSpPr>
                <a:spLocks/>
              </p:cNvSpPr>
              <p:nvPr/>
            </p:nvSpPr>
            <p:spPr bwMode="auto">
              <a:xfrm>
                <a:off x="423" y="270"/>
                <a:ext cx="29" cy="19"/>
              </a:xfrm>
              <a:custGeom>
                <a:avLst/>
                <a:gdLst/>
                <a:ahLst/>
                <a:cxnLst>
                  <a:cxn ang="0">
                    <a:pos x="66" y="1"/>
                  </a:cxn>
                  <a:cxn ang="0">
                    <a:pos x="7" y="31"/>
                  </a:cxn>
                  <a:cxn ang="0">
                    <a:pos x="2" y="34"/>
                  </a:cxn>
                  <a:cxn ang="0">
                    <a:pos x="0" y="39"/>
                  </a:cxn>
                  <a:cxn ang="0">
                    <a:pos x="0" y="45"/>
                  </a:cxn>
                  <a:cxn ang="0">
                    <a:pos x="1" y="50"/>
                  </a:cxn>
                  <a:cxn ang="0">
                    <a:pos x="4" y="54"/>
                  </a:cxn>
                  <a:cxn ang="0">
                    <a:pos x="9" y="57"/>
                  </a:cxn>
                  <a:cxn ang="0">
                    <a:pos x="15" y="58"/>
                  </a:cxn>
                  <a:cxn ang="0">
                    <a:pos x="20" y="57"/>
                  </a:cxn>
                  <a:cxn ang="0">
                    <a:pos x="80" y="27"/>
                  </a:cxn>
                  <a:cxn ang="0">
                    <a:pos x="84" y="23"/>
                  </a:cxn>
                  <a:cxn ang="0">
                    <a:pos x="86" y="19"/>
                  </a:cxn>
                  <a:cxn ang="0">
                    <a:pos x="86" y="13"/>
                  </a:cxn>
                  <a:cxn ang="0">
                    <a:pos x="85" y="8"/>
                  </a:cxn>
                  <a:cxn ang="0">
                    <a:pos x="82" y="3"/>
                  </a:cxn>
                  <a:cxn ang="0">
                    <a:pos x="77" y="0"/>
                  </a:cxn>
                  <a:cxn ang="0">
                    <a:pos x="71" y="0"/>
                  </a:cxn>
                  <a:cxn ang="0">
                    <a:pos x="66" y="1"/>
                  </a:cxn>
                </a:cxnLst>
                <a:rect l="0" t="0" r="r" b="b"/>
                <a:pathLst>
                  <a:path w="86" h="58">
                    <a:moveTo>
                      <a:pt x="66" y="1"/>
                    </a:moveTo>
                    <a:lnTo>
                      <a:pt x="7" y="31"/>
                    </a:lnTo>
                    <a:lnTo>
                      <a:pt x="2" y="34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1" y="50"/>
                    </a:lnTo>
                    <a:lnTo>
                      <a:pt x="4" y="54"/>
                    </a:lnTo>
                    <a:lnTo>
                      <a:pt x="9" y="57"/>
                    </a:lnTo>
                    <a:lnTo>
                      <a:pt x="15" y="58"/>
                    </a:lnTo>
                    <a:lnTo>
                      <a:pt x="20" y="57"/>
                    </a:lnTo>
                    <a:lnTo>
                      <a:pt x="80" y="27"/>
                    </a:lnTo>
                    <a:lnTo>
                      <a:pt x="84" y="23"/>
                    </a:lnTo>
                    <a:lnTo>
                      <a:pt x="86" y="19"/>
                    </a:lnTo>
                    <a:lnTo>
                      <a:pt x="86" y="13"/>
                    </a:lnTo>
                    <a:lnTo>
                      <a:pt x="85" y="8"/>
                    </a:lnTo>
                    <a:lnTo>
                      <a:pt x="82" y="3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Freeform 84"/>
              <p:cNvSpPr>
                <a:spLocks/>
              </p:cNvSpPr>
              <p:nvPr/>
            </p:nvSpPr>
            <p:spPr bwMode="auto">
              <a:xfrm>
                <a:off x="432" y="230"/>
                <a:ext cx="16" cy="17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9" y="35"/>
                  </a:cxn>
                  <a:cxn ang="0">
                    <a:pos x="44" y="43"/>
                  </a:cxn>
                  <a:cxn ang="0">
                    <a:pos x="36" y="48"/>
                  </a:cxn>
                  <a:cxn ang="0">
                    <a:pos x="26" y="51"/>
                  </a:cxn>
                  <a:cxn ang="0">
                    <a:pos x="17" y="48"/>
                  </a:cxn>
                  <a:cxn ang="0">
                    <a:pos x="9" y="43"/>
                  </a:cxn>
                  <a:cxn ang="0">
                    <a:pos x="3" y="35"/>
                  </a:cxn>
                  <a:cxn ang="0">
                    <a:pos x="0" y="25"/>
                  </a:cxn>
                  <a:cxn ang="0">
                    <a:pos x="3" y="16"/>
                  </a:cxn>
                  <a:cxn ang="0">
                    <a:pos x="9" y="8"/>
                  </a:cxn>
                  <a:cxn ang="0">
                    <a:pos x="17" y="2"/>
                  </a:cxn>
                  <a:cxn ang="0">
                    <a:pos x="26" y="0"/>
                  </a:cxn>
                  <a:cxn ang="0">
                    <a:pos x="36" y="2"/>
                  </a:cxn>
                  <a:cxn ang="0">
                    <a:pos x="44" y="8"/>
                  </a:cxn>
                  <a:cxn ang="0">
                    <a:pos x="49" y="16"/>
                  </a:cxn>
                  <a:cxn ang="0">
                    <a:pos x="50" y="25"/>
                  </a:cxn>
                </a:cxnLst>
                <a:rect l="0" t="0" r="r" b="b"/>
                <a:pathLst>
                  <a:path w="50" h="51">
                    <a:moveTo>
                      <a:pt x="50" y="25"/>
                    </a:moveTo>
                    <a:lnTo>
                      <a:pt x="49" y="35"/>
                    </a:lnTo>
                    <a:lnTo>
                      <a:pt x="44" y="43"/>
                    </a:lnTo>
                    <a:lnTo>
                      <a:pt x="36" y="48"/>
                    </a:lnTo>
                    <a:lnTo>
                      <a:pt x="26" y="51"/>
                    </a:lnTo>
                    <a:lnTo>
                      <a:pt x="17" y="48"/>
                    </a:lnTo>
                    <a:lnTo>
                      <a:pt x="9" y="43"/>
                    </a:lnTo>
                    <a:lnTo>
                      <a:pt x="3" y="35"/>
                    </a:lnTo>
                    <a:lnTo>
                      <a:pt x="0" y="25"/>
                    </a:lnTo>
                    <a:lnTo>
                      <a:pt x="3" y="16"/>
                    </a:lnTo>
                    <a:lnTo>
                      <a:pt x="9" y="8"/>
                    </a:lnTo>
                    <a:lnTo>
                      <a:pt x="17" y="2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44" y="8"/>
                    </a:lnTo>
                    <a:lnTo>
                      <a:pt x="49" y="16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7" name="Group 4"/>
            <p:cNvGrpSpPr>
              <a:grpSpLocks noChangeAspect="1"/>
            </p:cNvGrpSpPr>
            <p:nvPr/>
          </p:nvGrpSpPr>
          <p:grpSpPr bwMode="auto">
            <a:xfrm>
              <a:off x="1785938" y="2857500"/>
              <a:ext cx="1487487" cy="1827213"/>
              <a:chOff x="1125" y="1800"/>
              <a:chExt cx="937" cy="1151"/>
            </a:xfrm>
          </p:grpSpPr>
          <p:sp>
            <p:nvSpPr>
              <p:cNvPr id="8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125" y="1800"/>
                <a:ext cx="937" cy="1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1233" y="2664"/>
                <a:ext cx="278" cy="153"/>
              </a:xfrm>
              <a:custGeom>
                <a:avLst/>
                <a:gdLst/>
                <a:ahLst/>
                <a:cxnLst>
                  <a:cxn ang="0">
                    <a:pos x="1" y="197"/>
                  </a:cxn>
                  <a:cxn ang="0">
                    <a:pos x="0" y="203"/>
                  </a:cxn>
                  <a:cxn ang="0">
                    <a:pos x="0" y="209"/>
                  </a:cxn>
                  <a:cxn ang="0">
                    <a:pos x="26" y="299"/>
                  </a:cxn>
                  <a:cxn ang="0">
                    <a:pos x="34" y="306"/>
                  </a:cxn>
                  <a:cxn ang="0">
                    <a:pos x="514" y="307"/>
                  </a:cxn>
                  <a:cxn ang="0">
                    <a:pos x="524" y="303"/>
                  </a:cxn>
                  <a:cxn ang="0">
                    <a:pos x="531" y="293"/>
                  </a:cxn>
                  <a:cxn ang="0">
                    <a:pos x="554" y="189"/>
                  </a:cxn>
                  <a:cxn ang="0">
                    <a:pos x="554" y="186"/>
                  </a:cxn>
                  <a:cxn ang="0">
                    <a:pos x="508" y="13"/>
                  </a:cxn>
                  <a:cxn ang="0">
                    <a:pos x="499" y="3"/>
                  </a:cxn>
                  <a:cxn ang="0">
                    <a:pos x="486" y="0"/>
                  </a:cxn>
                  <a:cxn ang="0">
                    <a:pos x="477" y="7"/>
                  </a:cxn>
                  <a:cxn ang="0">
                    <a:pos x="473" y="18"/>
                  </a:cxn>
                  <a:cxn ang="0">
                    <a:pos x="473" y="20"/>
                  </a:cxn>
                  <a:cxn ang="0">
                    <a:pos x="473" y="22"/>
                  </a:cxn>
                  <a:cxn ang="0">
                    <a:pos x="480" y="48"/>
                  </a:cxn>
                  <a:cxn ang="0">
                    <a:pos x="495" y="102"/>
                  </a:cxn>
                  <a:cxn ang="0">
                    <a:pos x="510" y="159"/>
                  </a:cxn>
                  <a:cxn ang="0">
                    <a:pos x="518" y="188"/>
                  </a:cxn>
                  <a:cxn ang="0">
                    <a:pos x="510" y="225"/>
                  </a:cxn>
                  <a:cxn ang="0">
                    <a:pos x="500" y="272"/>
                  </a:cxn>
                  <a:cxn ang="0">
                    <a:pos x="475" y="272"/>
                  </a:cxn>
                  <a:cxn ang="0">
                    <a:pos x="423" y="272"/>
                  </a:cxn>
                  <a:cxn ang="0">
                    <a:pos x="353" y="272"/>
                  </a:cxn>
                  <a:cxn ang="0">
                    <a:pos x="276" y="272"/>
                  </a:cxn>
                  <a:cxn ang="0">
                    <a:pos x="199" y="272"/>
                  </a:cxn>
                  <a:cxn ang="0">
                    <a:pos x="130" y="272"/>
                  </a:cxn>
                  <a:cxn ang="0">
                    <a:pos x="79" y="272"/>
                  </a:cxn>
                  <a:cxn ang="0">
                    <a:pos x="54" y="272"/>
                  </a:cxn>
                  <a:cxn ang="0">
                    <a:pos x="43" y="234"/>
                  </a:cxn>
                  <a:cxn ang="0">
                    <a:pos x="35" y="204"/>
                  </a:cxn>
                  <a:cxn ang="0">
                    <a:pos x="47" y="172"/>
                  </a:cxn>
                  <a:cxn ang="0">
                    <a:pos x="71" y="111"/>
                  </a:cxn>
                  <a:cxn ang="0">
                    <a:pos x="93" y="51"/>
                  </a:cxn>
                  <a:cxn ang="0">
                    <a:pos x="103" y="25"/>
                  </a:cxn>
                  <a:cxn ang="0">
                    <a:pos x="105" y="21"/>
                  </a:cxn>
                  <a:cxn ang="0">
                    <a:pos x="105" y="18"/>
                  </a:cxn>
                  <a:cxn ang="0">
                    <a:pos x="101" y="7"/>
                  </a:cxn>
                  <a:cxn ang="0">
                    <a:pos x="93" y="2"/>
                  </a:cxn>
                  <a:cxn ang="0">
                    <a:pos x="79" y="2"/>
                  </a:cxn>
                  <a:cxn ang="0">
                    <a:pos x="70" y="12"/>
                  </a:cxn>
                </a:cxnLst>
                <a:rect l="0" t="0" r="r" b="b"/>
                <a:pathLst>
                  <a:path w="554" h="307">
                    <a:moveTo>
                      <a:pt x="70" y="12"/>
                    </a:moveTo>
                    <a:lnTo>
                      <a:pt x="1" y="197"/>
                    </a:lnTo>
                    <a:lnTo>
                      <a:pt x="0" y="200"/>
                    </a:lnTo>
                    <a:lnTo>
                      <a:pt x="0" y="203"/>
                    </a:lnTo>
                    <a:lnTo>
                      <a:pt x="0" y="206"/>
                    </a:lnTo>
                    <a:lnTo>
                      <a:pt x="0" y="209"/>
                    </a:lnTo>
                    <a:lnTo>
                      <a:pt x="24" y="294"/>
                    </a:lnTo>
                    <a:lnTo>
                      <a:pt x="26" y="299"/>
                    </a:lnTo>
                    <a:lnTo>
                      <a:pt x="30" y="303"/>
                    </a:lnTo>
                    <a:lnTo>
                      <a:pt x="34" y="306"/>
                    </a:lnTo>
                    <a:lnTo>
                      <a:pt x="40" y="307"/>
                    </a:lnTo>
                    <a:lnTo>
                      <a:pt x="514" y="307"/>
                    </a:lnTo>
                    <a:lnTo>
                      <a:pt x="519" y="306"/>
                    </a:lnTo>
                    <a:lnTo>
                      <a:pt x="524" y="303"/>
                    </a:lnTo>
                    <a:lnTo>
                      <a:pt x="529" y="299"/>
                    </a:lnTo>
                    <a:lnTo>
                      <a:pt x="531" y="293"/>
                    </a:lnTo>
                    <a:lnTo>
                      <a:pt x="554" y="192"/>
                    </a:lnTo>
                    <a:lnTo>
                      <a:pt x="554" y="189"/>
                    </a:lnTo>
                    <a:lnTo>
                      <a:pt x="554" y="188"/>
                    </a:lnTo>
                    <a:lnTo>
                      <a:pt x="554" y="186"/>
                    </a:lnTo>
                    <a:lnTo>
                      <a:pt x="554" y="183"/>
                    </a:lnTo>
                    <a:lnTo>
                      <a:pt x="508" y="13"/>
                    </a:lnTo>
                    <a:lnTo>
                      <a:pt x="504" y="7"/>
                    </a:lnTo>
                    <a:lnTo>
                      <a:pt x="499" y="3"/>
                    </a:lnTo>
                    <a:lnTo>
                      <a:pt x="493" y="0"/>
                    </a:lnTo>
                    <a:lnTo>
                      <a:pt x="486" y="0"/>
                    </a:lnTo>
                    <a:lnTo>
                      <a:pt x="480" y="3"/>
                    </a:lnTo>
                    <a:lnTo>
                      <a:pt x="477" y="7"/>
                    </a:lnTo>
                    <a:lnTo>
                      <a:pt x="475" y="12"/>
                    </a:lnTo>
                    <a:lnTo>
                      <a:pt x="473" y="18"/>
                    </a:lnTo>
                    <a:lnTo>
                      <a:pt x="473" y="19"/>
                    </a:lnTo>
                    <a:lnTo>
                      <a:pt x="473" y="20"/>
                    </a:lnTo>
                    <a:lnTo>
                      <a:pt x="473" y="21"/>
                    </a:lnTo>
                    <a:lnTo>
                      <a:pt x="473" y="22"/>
                    </a:lnTo>
                    <a:lnTo>
                      <a:pt x="476" y="29"/>
                    </a:lnTo>
                    <a:lnTo>
                      <a:pt x="480" y="48"/>
                    </a:lnTo>
                    <a:lnTo>
                      <a:pt x="487" y="73"/>
                    </a:lnTo>
                    <a:lnTo>
                      <a:pt x="495" y="102"/>
                    </a:lnTo>
                    <a:lnTo>
                      <a:pt x="503" y="132"/>
                    </a:lnTo>
                    <a:lnTo>
                      <a:pt x="510" y="159"/>
                    </a:lnTo>
                    <a:lnTo>
                      <a:pt x="516" y="179"/>
                    </a:lnTo>
                    <a:lnTo>
                      <a:pt x="518" y="188"/>
                    </a:lnTo>
                    <a:lnTo>
                      <a:pt x="516" y="202"/>
                    </a:lnTo>
                    <a:lnTo>
                      <a:pt x="510" y="225"/>
                    </a:lnTo>
                    <a:lnTo>
                      <a:pt x="504" y="251"/>
                    </a:lnTo>
                    <a:lnTo>
                      <a:pt x="500" y="272"/>
                    </a:lnTo>
                    <a:lnTo>
                      <a:pt x="491" y="272"/>
                    </a:lnTo>
                    <a:lnTo>
                      <a:pt x="475" y="272"/>
                    </a:lnTo>
                    <a:lnTo>
                      <a:pt x="451" y="272"/>
                    </a:lnTo>
                    <a:lnTo>
                      <a:pt x="423" y="272"/>
                    </a:lnTo>
                    <a:lnTo>
                      <a:pt x="390" y="272"/>
                    </a:lnTo>
                    <a:lnTo>
                      <a:pt x="353" y="272"/>
                    </a:lnTo>
                    <a:lnTo>
                      <a:pt x="315" y="272"/>
                    </a:lnTo>
                    <a:lnTo>
                      <a:pt x="276" y="272"/>
                    </a:lnTo>
                    <a:lnTo>
                      <a:pt x="237" y="272"/>
                    </a:lnTo>
                    <a:lnTo>
                      <a:pt x="199" y="272"/>
                    </a:lnTo>
                    <a:lnTo>
                      <a:pt x="163" y="272"/>
                    </a:lnTo>
                    <a:lnTo>
                      <a:pt x="130" y="272"/>
                    </a:lnTo>
                    <a:lnTo>
                      <a:pt x="102" y="272"/>
                    </a:lnTo>
                    <a:lnTo>
                      <a:pt x="79" y="272"/>
                    </a:lnTo>
                    <a:lnTo>
                      <a:pt x="63" y="272"/>
                    </a:lnTo>
                    <a:lnTo>
                      <a:pt x="54" y="272"/>
                    </a:lnTo>
                    <a:lnTo>
                      <a:pt x="49" y="255"/>
                    </a:lnTo>
                    <a:lnTo>
                      <a:pt x="43" y="234"/>
                    </a:lnTo>
                    <a:lnTo>
                      <a:pt x="39" y="216"/>
                    </a:lnTo>
                    <a:lnTo>
                      <a:pt x="35" y="204"/>
                    </a:lnTo>
                    <a:lnTo>
                      <a:pt x="39" y="194"/>
                    </a:lnTo>
                    <a:lnTo>
                      <a:pt x="47" y="172"/>
                    </a:lnTo>
                    <a:lnTo>
                      <a:pt x="58" y="143"/>
                    </a:lnTo>
                    <a:lnTo>
                      <a:pt x="71" y="111"/>
                    </a:lnTo>
                    <a:lnTo>
                      <a:pt x="83" y="79"/>
                    </a:lnTo>
                    <a:lnTo>
                      <a:pt x="93" y="51"/>
                    </a:lnTo>
                    <a:lnTo>
                      <a:pt x="101" y="31"/>
                    </a:lnTo>
                    <a:lnTo>
                      <a:pt x="103" y="25"/>
                    </a:lnTo>
                    <a:lnTo>
                      <a:pt x="105" y="22"/>
                    </a:lnTo>
                    <a:lnTo>
                      <a:pt x="105" y="21"/>
                    </a:lnTo>
                    <a:lnTo>
                      <a:pt x="105" y="19"/>
                    </a:lnTo>
                    <a:lnTo>
                      <a:pt x="105" y="18"/>
                    </a:lnTo>
                    <a:lnTo>
                      <a:pt x="103" y="13"/>
                    </a:lnTo>
                    <a:lnTo>
                      <a:pt x="101" y="7"/>
                    </a:lnTo>
                    <a:lnTo>
                      <a:pt x="98" y="4"/>
                    </a:lnTo>
                    <a:lnTo>
                      <a:pt x="93" y="2"/>
                    </a:lnTo>
                    <a:lnTo>
                      <a:pt x="86" y="0"/>
                    </a:lnTo>
                    <a:lnTo>
                      <a:pt x="79" y="2"/>
                    </a:lnTo>
                    <a:lnTo>
                      <a:pt x="73" y="6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1204" y="2906"/>
                <a:ext cx="52" cy="38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39" y="1"/>
                  </a:cxn>
                  <a:cxn ang="0">
                    <a:pos x="29" y="4"/>
                  </a:cxn>
                  <a:cxn ang="0">
                    <a:pos x="21" y="8"/>
                  </a:cxn>
                  <a:cxn ang="0">
                    <a:pos x="13" y="13"/>
                  </a:cxn>
                  <a:cxn ang="0">
                    <a:pos x="7" y="19"/>
                  </a:cxn>
                  <a:cxn ang="0">
                    <a:pos x="3" y="26"/>
                  </a:cxn>
                  <a:cxn ang="0">
                    <a:pos x="0" y="32"/>
                  </a:cxn>
                  <a:cxn ang="0">
                    <a:pos x="0" y="40"/>
                  </a:cxn>
                  <a:cxn ang="0">
                    <a:pos x="1" y="46"/>
                  </a:cxn>
                  <a:cxn ang="0">
                    <a:pos x="3" y="52"/>
                  </a:cxn>
                  <a:cxn ang="0">
                    <a:pos x="7" y="58"/>
                  </a:cxn>
                  <a:cxn ang="0">
                    <a:pos x="11" y="62"/>
                  </a:cxn>
                  <a:cxn ang="0">
                    <a:pos x="16" y="66"/>
                  </a:cxn>
                  <a:cxn ang="0">
                    <a:pos x="21" y="68"/>
                  </a:cxn>
                  <a:cxn ang="0">
                    <a:pos x="25" y="70"/>
                  </a:cxn>
                  <a:cxn ang="0">
                    <a:pos x="31" y="73"/>
                  </a:cxn>
                  <a:cxn ang="0">
                    <a:pos x="37" y="74"/>
                  </a:cxn>
                  <a:cxn ang="0">
                    <a:pos x="43" y="75"/>
                  </a:cxn>
                  <a:cxn ang="0">
                    <a:pos x="48" y="75"/>
                  </a:cxn>
                  <a:cxn ang="0">
                    <a:pos x="54" y="75"/>
                  </a:cxn>
                  <a:cxn ang="0">
                    <a:pos x="64" y="74"/>
                  </a:cxn>
                  <a:cxn ang="0">
                    <a:pos x="75" y="70"/>
                  </a:cxn>
                  <a:cxn ang="0">
                    <a:pos x="84" y="67"/>
                  </a:cxn>
                  <a:cxn ang="0">
                    <a:pos x="91" y="61"/>
                  </a:cxn>
                  <a:cxn ang="0">
                    <a:pos x="97" y="55"/>
                  </a:cxn>
                  <a:cxn ang="0">
                    <a:pos x="101" y="49"/>
                  </a:cxn>
                  <a:cxn ang="0">
                    <a:pos x="104" y="42"/>
                  </a:cxn>
                  <a:cxn ang="0">
                    <a:pos x="104" y="34"/>
                  </a:cxn>
                  <a:cxn ang="0">
                    <a:pos x="104" y="34"/>
                  </a:cxn>
                  <a:cxn ang="0">
                    <a:pos x="102" y="27"/>
                  </a:cxn>
                  <a:cxn ang="0">
                    <a:pos x="99" y="20"/>
                  </a:cxn>
                  <a:cxn ang="0">
                    <a:pos x="94" y="13"/>
                  </a:cxn>
                  <a:cxn ang="0">
                    <a:pos x="87" y="8"/>
                  </a:cxn>
                  <a:cxn ang="0">
                    <a:pos x="79" y="5"/>
                  </a:cxn>
                  <a:cxn ang="0">
                    <a:pos x="70" y="1"/>
                  </a:cxn>
                  <a:cxn ang="0">
                    <a:pos x="60" y="0"/>
                  </a:cxn>
                  <a:cxn ang="0">
                    <a:pos x="49" y="0"/>
                  </a:cxn>
                </a:cxnLst>
                <a:rect l="0" t="0" r="r" b="b"/>
                <a:pathLst>
                  <a:path w="104" h="75">
                    <a:moveTo>
                      <a:pt x="49" y="0"/>
                    </a:moveTo>
                    <a:lnTo>
                      <a:pt x="39" y="1"/>
                    </a:lnTo>
                    <a:lnTo>
                      <a:pt x="29" y="4"/>
                    </a:lnTo>
                    <a:lnTo>
                      <a:pt x="21" y="8"/>
                    </a:lnTo>
                    <a:lnTo>
                      <a:pt x="13" y="13"/>
                    </a:lnTo>
                    <a:lnTo>
                      <a:pt x="7" y="19"/>
                    </a:lnTo>
                    <a:lnTo>
                      <a:pt x="3" y="26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1" y="46"/>
                    </a:lnTo>
                    <a:lnTo>
                      <a:pt x="3" y="52"/>
                    </a:lnTo>
                    <a:lnTo>
                      <a:pt x="7" y="58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1" y="68"/>
                    </a:lnTo>
                    <a:lnTo>
                      <a:pt x="25" y="70"/>
                    </a:lnTo>
                    <a:lnTo>
                      <a:pt x="31" y="73"/>
                    </a:lnTo>
                    <a:lnTo>
                      <a:pt x="37" y="74"/>
                    </a:lnTo>
                    <a:lnTo>
                      <a:pt x="43" y="75"/>
                    </a:lnTo>
                    <a:lnTo>
                      <a:pt x="48" y="75"/>
                    </a:lnTo>
                    <a:lnTo>
                      <a:pt x="54" y="75"/>
                    </a:lnTo>
                    <a:lnTo>
                      <a:pt x="64" y="74"/>
                    </a:lnTo>
                    <a:lnTo>
                      <a:pt x="75" y="70"/>
                    </a:lnTo>
                    <a:lnTo>
                      <a:pt x="84" y="67"/>
                    </a:lnTo>
                    <a:lnTo>
                      <a:pt x="91" y="61"/>
                    </a:lnTo>
                    <a:lnTo>
                      <a:pt x="97" y="55"/>
                    </a:lnTo>
                    <a:lnTo>
                      <a:pt x="101" y="49"/>
                    </a:lnTo>
                    <a:lnTo>
                      <a:pt x="104" y="42"/>
                    </a:lnTo>
                    <a:lnTo>
                      <a:pt x="104" y="34"/>
                    </a:lnTo>
                    <a:lnTo>
                      <a:pt x="104" y="34"/>
                    </a:lnTo>
                    <a:lnTo>
                      <a:pt x="102" y="27"/>
                    </a:lnTo>
                    <a:lnTo>
                      <a:pt x="99" y="20"/>
                    </a:lnTo>
                    <a:lnTo>
                      <a:pt x="94" y="13"/>
                    </a:lnTo>
                    <a:lnTo>
                      <a:pt x="87" y="8"/>
                    </a:lnTo>
                    <a:lnTo>
                      <a:pt x="79" y="5"/>
                    </a:lnTo>
                    <a:lnTo>
                      <a:pt x="70" y="1"/>
                    </a:lnTo>
                    <a:lnTo>
                      <a:pt x="60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1223" y="2668"/>
                <a:ext cx="74" cy="267"/>
              </a:xfrm>
              <a:custGeom>
                <a:avLst/>
                <a:gdLst/>
                <a:ahLst/>
                <a:cxnLst>
                  <a:cxn ang="0">
                    <a:pos x="114" y="13"/>
                  </a:cxn>
                  <a:cxn ang="0">
                    <a:pos x="0" y="513"/>
                  </a:cxn>
                  <a:cxn ang="0">
                    <a:pos x="0" y="520"/>
                  </a:cxn>
                  <a:cxn ang="0">
                    <a:pos x="3" y="527"/>
                  </a:cxn>
                  <a:cxn ang="0">
                    <a:pos x="8" y="531"/>
                  </a:cxn>
                  <a:cxn ang="0">
                    <a:pos x="14" y="535"/>
                  </a:cxn>
                  <a:cxn ang="0">
                    <a:pos x="21" y="535"/>
                  </a:cxn>
                  <a:cxn ang="0">
                    <a:pos x="26" y="532"/>
                  </a:cxn>
                  <a:cxn ang="0">
                    <a:pos x="31" y="528"/>
                  </a:cxn>
                  <a:cxn ang="0">
                    <a:pos x="35" y="521"/>
                  </a:cxn>
                  <a:cxn ang="0">
                    <a:pos x="149" y="21"/>
                  </a:cxn>
                  <a:cxn ang="0">
                    <a:pos x="149" y="14"/>
                  </a:cxn>
                  <a:cxn ang="0">
                    <a:pos x="146" y="8"/>
                  </a:cxn>
                  <a:cxn ang="0">
                    <a:pos x="142" y="4"/>
                  </a:cxn>
                  <a:cxn ang="0">
                    <a:pos x="135" y="0"/>
                  </a:cxn>
                  <a:cxn ang="0">
                    <a:pos x="128" y="0"/>
                  </a:cxn>
                  <a:cxn ang="0">
                    <a:pos x="122" y="3"/>
                  </a:cxn>
                  <a:cxn ang="0">
                    <a:pos x="117" y="7"/>
                  </a:cxn>
                  <a:cxn ang="0">
                    <a:pos x="114" y="13"/>
                  </a:cxn>
                </a:cxnLst>
                <a:rect l="0" t="0" r="r" b="b"/>
                <a:pathLst>
                  <a:path w="149" h="535">
                    <a:moveTo>
                      <a:pt x="114" y="13"/>
                    </a:moveTo>
                    <a:lnTo>
                      <a:pt x="0" y="513"/>
                    </a:lnTo>
                    <a:lnTo>
                      <a:pt x="0" y="520"/>
                    </a:lnTo>
                    <a:lnTo>
                      <a:pt x="3" y="527"/>
                    </a:lnTo>
                    <a:lnTo>
                      <a:pt x="8" y="531"/>
                    </a:lnTo>
                    <a:lnTo>
                      <a:pt x="14" y="535"/>
                    </a:lnTo>
                    <a:lnTo>
                      <a:pt x="21" y="535"/>
                    </a:lnTo>
                    <a:lnTo>
                      <a:pt x="26" y="532"/>
                    </a:lnTo>
                    <a:lnTo>
                      <a:pt x="31" y="528"/>
                    </a:lnTo>
                    <a:lnTo>
                      <a:pt x="35" y="521"/>
                    </a:lnTo>
                    <a:lnTo>
                      <a:pt x="149" y="21"/>
                    </a:lnTo>
                    <a:lnTo>
                      <a:pt x="149" y="14"/>
                    </a:lnTo>
                    <a:lnTo>
                      <a:pt x="146" y="8"/>
                    </a:lnTo>
                    <a:lnTo>
                      <a:pt x="142" y="4"/>
                    </a:lnTo>
                    <a:lnTo>
                      <a:pt x="135" y="0"/>
                    </a:lnTo>
                    <a:lnTo>
                      <a:pt x="128" y="0"/>
                    </a:lnTo>
                    <a:lnTo>
                      <a:pt x="122" y="3"/>
                    </a:lnTo>
                    <a:lnTo>
                      <a:pt x="117" y="7"/>
                    </a:lnTo>
                    <a:lnTo>
                      <a:pt x="11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1141" y="2287"/>
                <a:ext cx="396" cy="396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7" y="4"/>
                  </a:cxn>
                  <a:cxn ang="0">
                    <a:pos x="16" y="9"/>
                  </a:cxn>
                  <a:cxn ang="0">
                    <a:pos x="7" y="20"/>
                  </a:cxn>
                  <a:cxn ang="0">
                    <a:pos x="1" y="29"/>
                  </a:cxn>
                  <a:cxn ang="0">
                    <a:pos x="0" y="36"/>
                  </a:cxn>
                  <a:cxn ang="0">
                    <a:pos x="116" y="697"/>
                  </a:cxn>
                  <a:cxn ang="0">
                    <a:pos x="116" y="695"/>
                  </a:cxn>
                  <a:cxn ang="0">
                    <a:pos x="116" y="693"/>
                  </a:cxn>
                  <a:cxn ang="0">
                    <a:pos x="120" y="720"/>
                  </a:cxn>
                  <a:cxn ang="0">
                    <a:pos x="137" y="750"/>
                  </a:cxn>
                  <a:cxn ang="0">
                    <a:pos x="171" y="776"/>
                  </a:cxn>
                  <a:cxn ang="0">
                    <a:pos x="224" y="793"/>
                  </a:cxn>
                  <a:cxn ang="0">
                    <a:pos x="225" y="793"/>
                  </a:cxn>
                  <a:cxn ang="0">
                    <a:pos x="226" y="793"/>
                  </a:cxn>
                  <a:cxn ang="0">
                    <a:pos x="775" y="791"/>
                  </a:cxn>
                  <a:cxn ang="0">
                    <a:pos x="784" y="787"/>
                  </a:cxn>
                  <a:cxn ang="0">
                    <a:pos x="789" y="774"/>
                  </a:cxn>
                  <a:cxn ang="0">
                    <a:pos x="792" y="753"/>
                  </a:cxn>
                  <a:cxn ang="0">
                    <a:pos x="789" y="730"/>
                  </a:cxn>
                  <a:cxn ang="0">
                    <a:pos x="774" y="710"/>
                  </a:cxn>
                  <a:cxn ang="0">
                    <a:pos x="751" y="698"/>
                  </a:cxn>
                  <a:cxn ang="0">
                    <a:pos x="713" y="692"/>
                  </a:cxn>
                  <a:cxn ang="0">
                    <a:pos x="655" y="688"/>
                  </a:cxn>
                  <a:cxn ang="0">
                    <a:pos x="586" y="683"/>
                  </a:cxn>
                  <a:cxn ang="0">
                    <a:pos x="510" y="679"/>
                  </a:cxn>
                  <a:cxn ang="0">
                    <a:pos x="434" y="676"/>
                  </a:cxn>
                  <a:cxn ang="0">
                    <a:pos x="363" y="673"/>
                  </a:cxn>
                  <a:cxn ang="0">
                    <a:pos x="306" y="672"/>
                  </a:cxn>
                  <a:cxn ang="0">
                    <a:pos x="281" y="670"/>
                  </a:cxn>
                  <a:cxn ang="0">
                    <a:pos x="277" y="673"/>
                  </a:cxn>
                  <a:cxn ang="0">
                    <a:pos x="275" y="673"/>
                  </a:cxn>
                  <a:cxn ang="0">
                    <a:pos x="273" y="674"/>
                  </a:cxn>
                  <a:cxn ang="0">
                    <a:pos x="270" y="673"/>
                  </a:cxn>
                  <a:cxn ang="0">
                    <a:pos x="263" y="669"/>
                  </a:cxn>
                  <a:cxn ang="0">
                    <a:pos x="254" y="659"/>
                  </a:cxn>
                  <a:cxn ang="0">
                    <a:pos x="243" y="642"/>
                  </a:cxn>
                  <a:cxn ang="0">
                    <a:pos x="231" y="614"/>
                  </a:cxn>
                  <a:cxn ang="0">
                    <a:pos x="208" y="522"/>
                  </a:cxn>
                  <a:cxn ang="0">
                    <a:pos x="159" y="322"/>
                  </a:cxn>
                  <a:cxn ang="0">
                    <a:pos x="110" y="122"/>
                  </a:cxn>
                  <a:cxn ang="0">
                    <a:pos x="87" y="31"/>
                  </a:cxn>
                  <a:cxn ang="0">
                    <a:pos x="86" y="28"/>
                  </a:cxn>
                  <a:cxn ang="0">
                    <a:pos x="83" y="26"/>
                  </a:cxn>
                  <a:cxn ang="0">
                    <a:pos x="80" y="21"/>
                  </a:cxn>
                  <a:cxn ang="0">
                    <a:pos x="71" y="12"/>
                  </a:cxn>
                  <a:cxn ang="0">
                    <a:pos x="57" y="4"/>
                  </a:cxn>
                  <a:cxn ang="0">
                    <a:pos x="39" y="0"/>
                  </a:cxn>
                </a:cxnLst>
                <a:rect l="0" t="0" r="r" b="b"/>
                <a:pathLst>
                  <a:path w="792" h="793">
                    <a:moveTo>
                      <a:pt x="39" y="0"/>
                    </a:moveTo>
                    <a:lnTo>
                      <a:pt x="35" y="0"/>
                    </a:lnTo>
                    <a:lnTo>
                      <a:pt x="31" y="1"/>
                    </a:lnTo>
                    <a:lnTo>
                      <a:pt x="27" y="4"/>
                    </a:lnTo>
                    <a:lnTo>
                      <a:pt x="21" y="6"/>
                    </a:lnTo>
                    <a:lnTo>
                      <a:pt x="16" y="9"/>
                    </a:lnTo>
                    <a:lnTo>
                      <a:pt x="12" y="14"/>
                    </a:lnTo>
                    <a:lnTo>
                      <a:pt x="7" y="20"/>
                    </a:lnTo>
                    <a:lnTo>
                      <a:pt x="3" y="27"/>
                    </a:lnTo>
                    <a:lnTo>
                      <a:pt x="1" y="29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116" y="697"/>
                    </a:lnTo>
                    <a:lnTo>
                      <a:pt x="116" y="696"/>
                    </a:lnTo>
                    <a:lnTo>
                      <a:pt x="116" y="695"/>
                    </a:lnTo>
                    <a:lnTo>
                      <a:pt x="116" y="695"/>
                    </a:lnTo>
                    <a:lnTo>
                      <a:pt x="116" y="693"/>
                    </a:lnTo>
                    <a:lnTo>
                      <a:pt x="117" y="706"/>
                    </a:lnTo>
                    <a:lnTo>
                      <a:pt x="120" y="720"/>
                    </a:lnTo>
                    <a:lnTo>
                      <a:pt x="127" y="735"/>
                    </a:lnTo>
                    <a:lnTo>
                      <a:pt x="137" y="750"/>
                    </a:lnTo>
                    <a:lnTo>
                      <a:pt x="152" y="765"/>
                    </a:lnTo>
                    <a:lnTo>
                      <a:pt x="171" y="776"/>
                    </a:lnTo>
                    <a:lnTo>
                      <a:pt x="195" y="787"/>
                    </a:lnTo>
                    <a:lnTo>
                      <a:pt x="224" y="793"/>
                    </a:lnTo>
                    <a:lnTo>
                      <a:pt x="225" y="793"/>
                    </a:lnTo>
                    <a:lnTo>
                      <a:pt x="225" y="793"/>
                    </a:lnTo>
                    <a:lnTo>
                      <a:pt x="225" y="793"/>
                    </a:lnTo>
                    <a:lnTo>
                      <a:pt x="226" y="793"/>
                    </a:lnTo>
                    <a:lnTo>
                      <a:pt x="770" y="793"/>
                    </a:lnTo>
                    <a:lnTo>
                      <a:pt x="775" y="791"/>
                    </a:lnTo>
                    <a:lnTo>
                      <a:pt x="781" y="789"/>
                    </a:lnTo>
                    <a:lnTo>
                      <a:pt x="784" y="787"/>
                    </a:lnTo>
                    <a:lnTo>
                      <a:pt x="786" y="782"/>
                    </a:lnTo>
                    <a:lnTo>
                      <a:pt x="789" y="774"/>
                    </a:lnTo>
                    <a:lnTo>
                      <a:pt x="791" y="764"/>
                    </a:lnTo>
                    <a:lnTo>
                      <a:pt x="792" y="753"/>
                    </a:lnTo>
                    <a:lnTo>
                      <a:pt x="791" y="742"/>
                    </a:lnTo>
                    <a:lnTo>
                      <a:pt x="789" y="730"/>
                    </a:lnTo>
                    <a:lnTo>
                      <a:pt x="783" y="720"/>
                    </a:lnTo>
                    <a:lnTo>
                      <a:pt x="774" y="710"/>
                    </a:lnTo>
                    <a:lnTo>
                      <a:pt x="761" y="702"/>
                    </a:lnTo>
                    <a:lnTo>
                      <a:pt x="751" y="698"/>
                    </a:lnTo>
                    <a:lnTo>
                      <a:pt x="734" y="696"/>
                    </a:lnTo>
                    <a:lnTo>
                      <a:pt x="713" y="692"/>
                    </a:lnTo>
                    <a:lnTo>
                      <a:pt x="686" y="690"/>
                    </a:lnTo>
                    <a:lnTo>
                      <a:pt x="655" y="688"/>
                    </a:lnTo>
                    <a:lnTo>
                      <a:pt x="621" y="685"/>
                    </a:lnTo>
                    <a:lnTo>
                      <a:pt x="586" y="683"/>
                    </a:lnTo>
                    <a:lnTo>
                      <a:pt x="548" y="681"/>
                    </a:lnTo>
                    <a:lnTo>
                      <a:pt x="510" y="679"/>
                    </a:lnTo>
                    <a:lnTo>
                      <a:pt x="470" y="677"/>
                    </a:lnTo>
                    <a:lnTo>
                      <a:pt x="434" y="676"/>
                    </a:lnTo>
                    <a:lnTo>
                      <a:pt x="397" y="674"/>
                    </a:lnTo>
                    <a:lnTo>
                      <a:pt x="363" y="673"/>
                    </a:lnTo>
                    <a:lnTo>
                      <a:pt x="332" y="672"/>
                    </a:lnTo>
                    <a:lnTo>
                      <a:pt x="306" y="672"/>
                    </a:lnTo>
                    <a:lnTo>
                      <a:pt x="284" y="670"/>
                    </a:lnTo>
                    <a:lnTo>
                      <a:pt x="281" y="670"/>
                    </a:lnTo>
                    <a:lnTo>
                      <a:pt x="279" y="672"/>
                    </a:lnTo>
                    <a:lnTo>
                      <a:pt x="277" y="673"/>
                    </a:lnTo>
                    <a:lnTo>
                      <a:pt x="275" y="674"/>
                    </a:lnTo>
                    <a:lnTo>
                      <a:pt x="275" y="673"/>
                    </a:lnTo>
                    <a:lnTo>
                      <a:pt x="275" y="674"/>
                    </a:lnTo>
                    <a:lnTo>
                      <a:pt x="273" y="674"/>
                    </a:lnTo>
                    <a:lnTo>
                      <a:pt x="272" y="674"/>
                    </a:lnTo>
                    <a:lnTo>
                      <a:pt x="270" y="673"/>
                    </a:lnTo>
                    <a:lnTo>
                      <a:pt x="267" y="672"/>
                    </a:lnTo>
                    <a:lnTo>
                      <a:pt x="263" y="669"/>
                    </a:lnTo>
                    <a:lnTo>
                      <a:pt x="260" y="665"/>
                    </a:lnTo>
                    <a:lnTo>
                      <a:pt x="254" y="659"/>
                    </a:lnTo>
                    <a:lnTo>
                      <a:pt x="249" y="652"/>
                    </a:lnTo>
                    <a:lnTo>
                      <a:pt x="243" y="642"/>
                    </a:lnTo>
                    <a:lnTo>
                      <a:pt x="238" y="629"/>
                    </a:lnTo>
                    <a:lnTo>
                      <a:pt x="231" y="614"/>
                    </a:lnTo>
                    <a:lnTo>
                      <a:pt x="225" y="588"/>
                    </a:lnTo>
                    <a:lnTo>
                      <a:pt x="208" y="522"/>
                    </a:lnTo>
                    <a:lnTo>
                      <a:pt x="185" y="429"/>
                    </a:lnTo>
                    <a:lnTo>
                      <a:pt x="159" y="322"/>
                    </a:lnTo>
                    <a:lnTo>
                      <a:pt x="133" y="214"/>
                    </a:lnTo>
                    <a:lnTo>
                      <a:pt x="110" y="122"/>
                    </a:lnTo>
                    <a:lnTo>
                      <a:pt x="92" y="57"/>
                    </a:lnTo>
                    <a:lnTo>
                      <a:pt x="87" y="31"/>
                    </a:lnTo>
                    <a:lnTo>
                      <a:pt x="86" y="30"/>
                    </a:lnTo>
                    <a:lnTo>
                      <a:pt x="86" y="28"/>
                    </a:lnTo>
                    <a:lnTo>
                      <a:pt x="84" y="27"/>
                    </a:lnTo>
                    <a:lnTo>
                      <a:pt x="83" y="26"/>
                    </a:lnTo>
                    <a:lnTo>
                      <a:pt x="82" y="23"/>
                    </a:lnTo>
                    <a:lnTo>
                      <a:pt x="80" y="21"/>
                    </a:lnTo>
                    <a:lnTo>
                      <a:pt x="75" y="16"/>
                    </a:lnTo>
                    <a:lnTo>
                      <a:pt x="71" y="12"/>
                    </a:lnTo>
                    <a:lnTo>
                      <a:pt x="64" y="7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1159" y="2304"/>
                <a:ext cx="361" cy="362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14" y="6"/>
                  </a:cxn>
                  <a:cxn ang="0">
                    <a:pos x="24" y="37"/>
                  </a:cxn>
                  <a:cxn ang="0">
                    <a:pos x="63" y="196"/>
                  </a:cxn>
                  <a:cxn ang="0">
                    <a:pos x="116" y="407"/>
                  </a:cxn>
                  <a:cxn ang="0">
                    <a:pos x="156" y="564"/>
                  </a:cxn>
                  <a:cxn ang="0">
                    <a:pos x="161" y="589"/>
                  </a:cxn>
                  <a:cxn ang="0">
                    <a:pos x="161" y="589"/>
                  </a:cxn>
                  <a:cxn ang="0">
                    <a:pos x="168" y="607"/>
                  </a:cxn>
                  <a:cxn ang="0">
                    <a:pos x="183" y="634"/>
                  </a:cxn>
                  <a:cxn ang="0">
                    <a:pos x="198" y="654"/>
                  </a:cxn>
                  <a:cxn ang="0">
                    <a:pos x="216" y="668"/>
                  </a:cxn>
                  <a:cxn ang="0">
                    <a:pos x="233" y="673"/>
                  </a:cxn>
                  <a:cxn ang="0">
                    <a:pos x="247" y="672"/>
                  </a:cxn>
                  <a:cxn ang="0">
                    <a:pos x="290" y="672"/>
                  </a:cxn>
                  <a:cxn ang="0">
                    <a:pos x="368" y="675"/>
                  </a:cxn>
                  <a:cxn ang="0">
                    <a:pos x="444" y="678"/>
                  </a:cxn>
                  <a:cxn ang="0">
                    <a:pos x="515" y="682"/>
                  </a:cxn>
                  <a:cxn ang="0">
                    <a:pos x="580" y="685"/>
                  </a:cxn>
                  <a:cxn ang="0">
                    <a:pos x="634" y="688"/>
                  </a:cxn>
                  <a:cxn ang="0">
                    <a:pos x="675" y="692"/>
                  </a:cxn>
                  <a:cxn ang="0">
                    <a:pos x="702" y="695"/>
                  </a:cxn>
                  <a:cxn ang="0">
                    <a:pos x="715" y="702"/>
                  </a:cxn>
                  <a:cxn ang="0">
                    <a:pos x="720" y="713"/>
                  </a:cxn>
                  <a:cxn ang="0">
                    <a:pos x="721" y="720"/>
                  </a:cxn>
                  <a:cxn ang="0">
                    <a:pos x="720" y="722"/>
                  </a:cxn>
                  <a:cxn ang="0">
                    <a:pos x="710" y="723"/>
                  </a:cxn>
                  <a:cxn ang="0">
                    <a:pos x="663" y="723"/>
                  </a:cxn>
                  <a:cxn ang="0">
                    <a:pos x="587" y="723"/>
                  </a:cxn>
                  <a:cxn ang="0">
                    <a:pos x="496" y="723"/>
                  </a:cxn>
                  <a:cxn ang="0">
                    <a:pos x="400" y="723"/>
                  </a:cxn>
                  <a:cxn ang="0">
                    <a:pos x="310" y="723"/>
                  </a:cxn>
                  <a:cxn ang="0">
                    <a:pos x="240" y="723"/>
                  </a:cxn>
                  <a:cxn ang="0">
                    <a:pos x="197" y="723"/>
                  </a:cxn>
                  <a:cxn ang="0">
                    <a:pos x="167" y="718"/>
                  </a:cxn>
                  <a:cxn ang="0">
                    <a:pos x="135" y="700"/>
                  </a:cxn>
                  <a:cxn ang="0">
                    <a:pos x="120" y="679"/>
                  </a:cxn>
                  <a:cxn ang="0">
                    <a:pos x="115" y="663"/>
                  </a:cxn>
                  <a:cxn ang="0">
                    <a:pos x="115" y="658"/>
                  </a:cxn>
                  <a:cxn ang="0">
                    <a:pos x="114" y="657"/>
                  </a:cxn>
                  <a:cxn ang="0">
                    <a:pos x="109" y="629"/>
                  </a:cxn>
                  <a:cxn ang="0">
                    <a:pos x="78" y="454"/>
                  </a:cxn>
                  <a:cxn ang="0">
                    <a:pos x="37" y="217"/>
                  </a:cxn>
                  <a:cxn ang="0">
                    <a:pos x="6" y="37"/>
                  </a:cxn>
                  <a:cxn ang="0">
                    <a:pos x="1" y="3"/>
                  </a:cxn>
                  <a:cxn ang="0">
                    <a:pos x="5" y="0"/>
                  </a:cxn>
                </a:cxnLst>
                <a:rect l="0" t="0" r="r" b="b"/>
                <a:pathLst>
                  <a:path w="721" h="723">
                    <a:moveTo>
                      <a:pt x="5" y="0"/>
                    </a:moveTo>
                    <a:lnTo>
                      <a:pt x="8" y="1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17" y="9"/>
                    </a:lnTo>
                    <a:lnTo>
                      <a:pt x="24" y="37"/>
                    </a:lnTo>
                    <a:lnTo>
                      <a:pt x="40" y="103"/>
                    </a:lnTo>
                    <a:lnTo>
                      <a:pt x="63" y="196"/>
                    </a:lnTo>
                    <a:lnTo>
                      <a:pt x="90" y="301"/>
                    </a:lnTo>
                    <a:lnTo>
                      <a:pt x="116" y="407"/>
                    </a:lnTo>
                    <a:lnTo>
                      <a:pt x="139" y="498"/>
                    </a:lnTo>
                    <a:lnTo>
                      <a:pt x="156" y="564"/>
                    </a:lnTo>
                    <a:lnTo>
                      <a:pt x="161" y="588"/>
                    </a:lnTo>
                    <a:lnTo>
                      <a:pt x="161" y="589"/>
                    </a:lnTo>
                    <a:lnTo>
                      <a:pt x="161" y="589"/>
                    </a:lnTo>
                    <a:lnTo>
                      <a:pt x="161" y="589"/>
                    </a:lnTo>
                    <a:lnTo>
                      <a:pt x="161" y="591"/>
                    </a:lnTo>
                    <a:lnTo>
                      <a:pt x="168" y="607"/>
                    </a:lnTo>
                    <a:lnTo>
                      <a:pt x="175" y="622"/>
                    </a:lnTo>
                    <a:lnTo>
                      <a:pt x="183" y="634"/>
                    </a:lnTo>
                    <a:lnTo>
                      <a:pt x="191" y="645"/>
                    </a:lnTo>
                    <a:lnTo>
                      <a:pt x="198" y="654"/>
                    </a:lnTo>
                    <a:lnTo>
                      <a:pt x="206" y="662"/>
                    </a:lnTo>
                    <a:lnTo>
                      <a:pt x="216" y="668"/>
                    </a:lnTo>
                    <a:lnTo>
                      <a:pt x="224" y="671"/>
                    </a:lnTo>
                    <a:lnTo>
                      <a:pt x="233" y="673"/>
                    </a:lnTo>
                    <a:lnTo>
                      <a:pt x="240" y="673"/>
                    </a:lnTo>
                    <a:lnTo>
                      <a:pt x="247" y="672"/>
                    </a:lnTo>
                    <a:lnTo>
                      <a:pt x="251" y="671"/>
                    </a:lnTo>
                    <a:lnTo>
                      <a:pt x="290" y="672"/>
                    </a:lnTo>
                    <a:lnTo>
                      <a:pt x="328" y="673"/>
                    </a:lnTo>
                    <a:lnTo>
                      <a:pt x="368" y="675"/>
                    </a:lnTo>
                    <a:lnTo>
                      <a:pt x="406" y="677"/>
                    </a:lnTo>
                    <a:lnTo>
                      <a:pt x="444" y="678"/>
                    </a:lnTo>
                    <a:lnTo>
                      <a:pt x="481" y="679"/>
                    </a:lnTo>
                    <a:lnTo>
                      <a:pt x="515" y="682"/>
                    </a:lnTo>
                    <a:lnTo>
                      <a:pt x="549" y="683"/>
                    </a:lnTo>
                    <a:lnTo>
                      <a:pt x="580" y="685"/>
                    </a:lnTo>
                    <a:lnTo>
                      <a:pt x="609" y="687"/>
                    </a:lnTo>
                    <a:lnTo>
                      <a:pt x="634" y="688"/>
                    </a:lnTo>
                    <a:lnTo>
                      <a:pt x="657" y="691"/>
                    </a:lnTo>
                    <a:lnTo>
                      <a:pt x="675" y="692"/>
                    </a:lnTo>
                    <a:lnTo>
                      <a:pt x="692" y="694"/>
                    </a:lnTo>
                    <a:lnTo>
                      <a:pt x="702" y="695"/>
                    </a:lnTo>
                    <a:lnTo>
                      <a:pt x="709" y="698"/>
                    </a:lnTo>
                    <a:lnTo>
                      <a:pt x="715" y="702"/>
                    </a:lnTo>
                    <a:lnTo>
                      <a:pt x="719" y="708"/>
                    </a:lnTo>
                    <a:lnTo>
                      <a:pt x="720" y="713"/>
                    </a:lnTo>
                    <a:lnTo>
                      <a:pt x="721" y="718"/>
                    </a:lnTo>
                    <a:lnTo>
                      <a:pt x="721" y="720"/>
                    </a:lnTo>
                    <a:lnTo>
                      <a:pt x="721" y="721"/>
                    </a:lnTo>
                    <a:lnTo>
                      <a:pt x="720" y="722"/>
                    </a:lnTo>
                    <a:lnTo>
                      <a:pt x="720" y="723"/>
                    </a:lnTo>
                    <a:lnTo>
                      <a:pt x="710" y="723"/>
                    </a:lnTo>
                    <a:lnTo>
                      <a:pt x="690" y="723"/>
                    </a:lnTo>
                    <a:lnTo>
                      <a:pt x="663" y="723"/>
                    </a:lnTo>
                    <a:lnTo>
                      <a:pt x="627" y="723"/>
                    </a:lnTo>
                    <a:lnTo>
                      <a:pt x="587" y="723"/>
                    </a:lnTo>
                    <a:lnTo>
                      <a:pt x="543" y="723"/>
                    </a:lnTo>
                    <a:lnTo>
                      <a:pt x="496" y="723"/>
                    </a:lnTo>
                    <a:lnTo>
                      <a:pt x="447" y="723"/>
                    </a:lnTo>
                    <a:lnTo>
                      <a:pt x="400" y="723"/>
                    </a:lnTo>
                    <a:lnTo>
                      <a:pt x="354" y="723"/>
                    </a:lnTo>
                    <a:lnTo>
                      <a:pt x="310" y="723"/>
                    </a:lnTo>
                    <a:lnTo>
                      <a:pt x="272" y="723"/>
                    </a:lnTo>
                    <a:lnTo>
                      <a:pt x="240" y="723"/>
                    </a:lnTo>
                    <a:lnTo>
                      <a:pt x="214" y="723"/>
                    </a:lnTo>
                    <a:lnTo>
                      <a:pt x="197" y="723"/>
                    </a:lnTo>
                    <a:lnTo>
                      <a:pt x="191" y="723"/>
                    </a:lnTo>
                    <a:lnTo>
                      <a:pt x="167" y="718"/>
                    </a:lnTo>
                    <a:lnTo>
                      <a:pt x="149" y="710"/>
                    </a:lnTo>
                    <a:lnTo>
                      <a:pt x="135" y="700"/>
                    </a:lnTo>
                    <a:lnTo>
                      <a:pt x="126" y="690"/>
                    </a:lnTo>
                    <a:lnTo>
                      <a:pt x="120" y="679"/>
                    </a:lnTo>
                    <a:lnTo>
                      <a:pt x="116" y="670"/>
                    </a:lnTo>
                    <a:lnTo>
                      <a:pt x="115" y="663"/>
                    </a:lnTo>
                    <a:lnTo>
                      <a:pt x="115" y="658"/>
                    </a:lnTo>
                    <a:lnTo>
                      <a:pt x="115" y="658"/>
                    </a:lnTo>
                    <a:lnTo>
                      <a:pt x="115" y="657"/>
                    </a:lnTo>
                    <a:lnTo>
                      <a:pt x="114" y="657"/>
                    </a:lnTo>
                    <a:lnTo>
                      <a:pt x="114" y="656"/>
                    </a:lnTo>
                    <a:lnTo>
                      <a:pt x="109" y="629"/>
                    </a:lnTo>
                    <a:lnTo>
                      <a:pt x="97" y="556"/>
                    </a:lnTo>
                    <a:lnTo>
                      <a:pt x="78" y="454"/>
                    </a:lnTo>
                    <a:lnTo>
                      <a:pt x="58" y="336"/>
                    </a:lnTo>
                    <a:lnTo>
                      <a:pt x="37" y="217"/>
                    </a:lnTo>
                    <a:lnTo>
                      <a:pt x="18" y="113"/>
                    </a:lnTo>
                    <a:lnTo>
                      <a:pt x="6" y="37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EF7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1908" y="2424"/>
                <a:ext cx="135" cy="507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0" y="20"/>
                  </a:cxn>
                  <a:cxn ang="0">
                    <a:pos x="1" y="26"/>
                  </a:cxn>
                  <a:cxn ang="0">
                    <a:pos x="6" y="31"/>
                  </a:cxn>
                  <a:cxn ang="0">
                    <a:pos x="12" y="35"/>
                  </a:cxn>
                  <a:cxn ang="0">
                    <a:pos x="25" y="39"/>
                  </a:cxn>
                  <a:cxn ang="0">
                    <a:pos x="40" y="45"/>
                  </a:cxn>
                  <a:cxn ang="0">
                    <a:pos x="55" y="52"/>
                  </a:cxn>
                  <a:cxn ang="0">
                    <a:pos x="70" y="59"/>
                  </a:cxn>
                  <a:cxn ang="0">
                    <a:pos x="83" y="67"/>
                  </a:cxn>
                  <a:cxn ang="0">
                    <a:pos x="95" y="75"/>
                  </a:cxn>
                  <a:cxn ang="0">
                    <a:pos x="103" y="83"/>
                  </a:cxn>
                  <a:cxn ang="0">
                    <a:pos x="107" y="91"/>
                  </a:cxn>
                  <a:cxn ang="0">
                    <a:pos x="113" y="124"/>
                  </a:cxn>
                  <a:cxn ang="0">
                    <a:pos x="123" y="195"/>
                  </a:cxn>
                  <a:cxn ang="0">
                    <a:pos x="138" y="297"/>
                  </a:cxn>
                  <a:cxn ang="0">
                    <a:pos x="157" y="424"/>
                  </a:cxn>
                  <a:cxn ang="0">
                    <a:pos x="176" y="565"/>
                  </a:cxn>
                  <a:cxn ang="0">
                    <a:pos x="197" y="713"/>
                  </a:cxn>
                  <a:cxn ang="0">
                    <a:pos x="218" y="861"/>
                  </a:cxn>
                  <a:cxn ang="0">
                    <a:pos x="236" y="1000"/>
                  </a:cxn>
                  <a:cxn ang="0">
                    <a:pos x="239" y="1007"/>
                  </a:cxn>
                  <a:cxn ang="0">
                    <a:pos x="243" y="1011"/>
                  </a:cxn>
                  <a:cxn ang="0">
                    <a:pos x="249" y="1014"/>
                  </a:cxn>
                  <a:cxn ang="0">
                    <a:pos x="256" y="1014"/>
                  </a:cxn>
                  <a:cxn ang="0">
                    <a:pos x="263" y="1011"/>
                  </a:cxn>
                  <a:cxn ang="0">
                    <a:pos x="269" y="1007"/>
                  </a:cxn>
                  <a:cxn ang="0">
                    <a:pos x="271" y="1001"/>
                  </a:cxn>
                  <a:cxn ang="0">
                    <a:pos x="271" y="994"/>
                  </a:cxn>
                  <a:cxn ang="0">
                    <a:pos x="263" y="931"/>
                  </a:cxn>
                  <a:cxn ang="0">
                    <a:pos x="247" y="819"/>
                  </a:cxn>
                  <a:cxn ang="0">
                    <a:pos x="227" y="676"/>
                  </a:cxn>
                  <a:cxn ang="0">
                    <a:pos x="205" y="519"/>
                  </a:cxn>
                  <a:cxn ang="0">
                    <a:pos x="183" y="363"/>
                  </a:cxn>
                  <a:cxn ang="0">
                    <a:pos x="164" y="227"/>
                  </a:cxn>
                  <a:cxn ang="0">
                    <a:pos x="149" y="128"/>
                  </a:cxn>
                  <a:cxn ang="0">
                    <a:pos x="141" y="82"/>
                  </a:cxn>
                  <a:cxn ang="0">
                    <a:pos x="133" y="66"/>
                  </a:cxn>
                  <a:cxn ang="0">
                    <a:pos x="120" y="51"/>
                  </a:cxn>
                  <a:cxn ang="0">
                    <a:pos x="103" y="38"/>
                  </a:cxn>
                  <a:cxn ang="0">
                    <a:pos x="84" y="27"/>
                  </a:cxn>
                  <a:cxn ang="0">
                    <a:pos x="65" y="18"/>
                  </a:cxn>
                  <a:cxn ang="0">
                    <a:pos x="47" y="11"/>
                  </a:cxn>
                  <a:cxn ang="0">
                    <a:pos x="32" y="5"/>
                  </a:cxn>
                  <a:cxn ang="0">
                    <a:pos x="23" y="1"/>
                  </a:cxn>
                  <a:cxn ang="0">
                    <a:pos x="16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1" y="13"/>
                  </a:cxn>
                </a:cxnLst>
                <a:rect l="0" t="0" r="r" b="b"/>
                <a:pathLst>
                  <a:path w="271" h="1014">
                    <a:moveTo>
                      <a:pt x="1" y="13"/>
                    </a:moveTo>
                    <a:lnTo>
                      <a:pt x="0" y="20"/>
                    </a:lnTo>
                    <a:lnTo>
                      <a:pt x="1" y="26"/>
                    </a:lnTo>
                    <a:lnTo>
                      <a:pt x="6" y="31"/>
                    </a:lnTo>
                    <a:lnTo>
                      <a:pt x="12" y="35"/>
                    </a:lnTo>
                    <a:lnTo>
                      <a:pt x="25" y="39"/>
                    </a:lnTo>
                    <a:lnTo>
                      <a:pt x="40" y="45"/>
                    </a:lnTo>
                    <a:lnTo>
                      <a:pt x="55" y="52"/>
                    </a:lnTo>
                    <a:lnTo>
                      <a:pt x="70" y="59"/>
                    </a:lnTo>
                    <a:lnTo>
                      <a:pt x="83" y="67"/>
                    </a:lnTo>
                    <a:lnTo>
                      <a:pt x="95" y="75"/>
                    </a:lnTo>
                    <a:lnTo>
                      <a:pt x="103" y="83"/>
                    </a:lnTo>
                    <a:lnTo>
                      <a:pt x="107" y="91"/>
                    </a:lnTo>
                    <a:lnTo>
                      <a:pt x="113" y="124"/>
                    </a:lnTo>
                    <a:lnTo>
                      <a:pt x="123" y="195"/>
                    </a:lnTo>
                    <a:lnTo>
                      <a:pt x="138" y="297"/>
                    </a:lnTo>
                    <a:lnTo>
                      <a:pt x="157" y="424"/>
                    </a:lnTo>
                    <a:lnTo>
                      <a:pt x="176" y="565"/>
                    </a:lnTo>
                    <a:lnTo>
                      <a:pt x="197" y="713"/>
                    </a:lnTo>
                    <a:lnTo>
                      <a:pt x="218" y="861"/>
                    </a:lnTo>
                    <a:lnTo>
                      <a:pt x="236" y="1000"/>
                    </a:lnTo>
                    <a:lnTo>
                      <a:pt x="239" y="1007"/>
                    </a:lnTo>
                    <a:lnTo>
                      <a:pt x="243" y="1011"/>
                    </a:lnTo>
                    <a:lnTo>
                      <a:pt x="249" y="1014"/>
                    </a:lnTo>
                    <a:lnTo>
                      <a:pt x="256" y="1014"/>
                    </a:lnTo>
                    <a:lnTo>
                      <a:pt x="263" y="1011"/>
                    </a:lnTo>
                    <a:lnTo>
                      <a:pt x="269" y="1007"/>
                    </a:lnTo>
                    <a:lnTo>
                      <a:pt x="271" y="1001"/>
                    </a:lnTo>
                    <a:lnTo>
                      <a:pt x="271" y="994"/>
                    </a:lnTo>
                    <a:lnTo>
                      <a:pt x="263" y="931"/>
                    </a:lnTo>
                    <a:lnTo>
                      <a:pt x="247" y="819"/>
                    </a:lnTo>
                    <a:lnTo>
                      <a:pt x="227" y="676"/>
                    </a:lnTo>
                    <a:lnTo>
                      <a:pt x="205" y="519"/>
                    </a:lnTo>
                    <a:lnTo>
                      <a:pt x="183" y="363"/>
                    </a:lnTo>
                    <a:lnTo>
                      <a:pt x="164" y="227"/>
                    </a:lnTo>
                    <a:lnTo>
                      <a:pt x="149" y="128"/>
                    </a:lnTo>
                    <a:lnTo>
                      <a:pt x="141" y="82"/>
                    </a:lnTo>
                    <a:lnTo>
                      <a:pt x="133" y="66"/>
                    </a:lnTo>
                    <a:lnTo>
                      <a:pt x="120" y="51"/>
                    </a:lnTo>
                    <a:lnTo>
                      <a:pt x="103" y="38"/>
                    </a:lnTo>
                    <a:lnTo>
                      <a:pt x="84" y="27"/>
                    </a:lnTo>
                    <a:lnTo>
                      <a:pt x="65" y="18"/>
                    </a:lnTo>
                    <a:lnTo>
                      <a:pt x="47" y="11"/>
                    </a:lnTo>
                    <a:lnTo>
                      <a:pt x="32" y="5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1800" y="2425"/>
                <a:ext cx="67" cy="503"/>
              </a:xfrm>
              <a:custGeom>
                <a:avLst/>
                <a:gdLst/>
                <a:ahLst/>
                <a:cxnLst>
                  <a:cxn ang="0">
                    <a:pos x="107" y="2"/>
                  </a:cxn>
                  <a:cxn ang="0">
                    <a:pos x="98" y="7"/>
                  </a:cxn>
                  <a:cxn ang="0">
                    <a:pos x="85" y="15"/>
                  </a:cxn>
                  <a:cxn ang="0">
                    <a:pos x="69" y="25"/>
                  </a:cxn>
                  <a:cxn ang="0">
                    <a:pos x="52" y="38"/>
                  </a:cxn>
                  <a:cxn ang="0">
                    <a:pos x="35" y="53"/>
                  </a:cxn>
                  <a:cxn ang="0">
                    <a:pos x="21" y="69"/>
                  </a:cxn>
                  <a:cxn ang="0">
                    <a:pos x="10" y="85"/>
                  </a:cxn>
                  <a:cxn ang="0">
                    <a:pos x="6" y="102"/>
                  </a:cxn>
                  <a:cxn ang="0">
                    <a:pos x="3" y="252"/>
                  </a:cxn>
                  <a:cxn ang="0">
                    <a:pos x="2" y="547"/>
                  </a:cxn>
                  <a:cxn ang="0">
                    <a:pos x="1" y="840"/>
                  </a:cxn>
                  <a:cxn ang="0">
                    <a:pos x="0" y="988"/>
                  </a:cxn>
                  <a:cxn ang="0">
                    <a:pos x="1" y="995"/>
                  </a:cxn>
                  <a:cxn ang="0">
                    <a:pos x="6" y="1000"/>
                  </a:cxn>
                  <a:cxn ang="0">
                    <a:pos x="10" y="1004"/>
                  </a:cxn>
                  <a:cxn ang="0">
                    <a:pos x="17" y="1005"/>
                  </a:cxn>
                  <a:cxn ang="0">
                    <a:pos x="24" y="1004"/>
                  </a:cxn>
                  <a:cxn ang="0">
                    <a:pos x="30" y="1000"/>
                  </a:cxn>
                  <a:cxn ang="0">
                    <a:pos x="34" y="995"/>
                  </a:cxn>
                  <a:cxn ang="0">
                    <a:pos x="35" y="988"/>
                  </a:cxn>
                  <a:cxn ang="0">
                    <a:pos x="35" y="731"/>
                  </a:cxn>
                  <a:cxn ang="0">
                    <a:pos x="37" y="449"/>
                  </a:cxn>
                  <a:cxn ang="0">
                    <a:pos x="39" y="215"/>
                  </a:cxn>
                  <a:cxn ang="0">
                    <a:pos x="40" y="106"/>
                  </a:cxn>
                  <a:cxn ang="0">
                    <a:pos x="44" y="97"/>
                  </a:cxn>
                  <a:cxn ang="0">
                    <a:pos x="49" y="88"/>
                  </a:cxn>
                  <a:cxn ang="0">
                    <a:pos x="60" y="78"/>
                  </a:cxn>
                  <a:cxn ang="0">
                    <a:pos x="71" y="68"/>
                  </a:cxn>
                  <a:cxn ang="0">
                    <a:pos x="84" y="57"/>
                  </a:cxn>
                  <a:cxn ang="0">
                    <a:pos x="98" y="48"/>
                  </a:cxn>
                  <a:cxn ang="0">
                    <a:pos x="112" y="40"/>
                  </a:cxn>
                  <a:cxn ang="0">
                    <a:pos x="124" y="33"/>
                  </a:cxn>
                  <a:cxn ang="0">
                    <a:pos x="129" y="28"/>
                  </a:cxn>
                  <a:cxn ang="0">
                    <a:pos x="132" y="21"/>
                  </a:cxn>
                  <a:cxn ang="0">
                    <a:pos x="133" y="16"/>
                  </a:cxn>
                  <a:cxn ang="0">
                    <a:pos x="131" y="9"/>
                  </a:cxn>
                  <a:cxn ang="0">
                    <a:pos x="127" y="3"/>
                  </a:cxn>
                  <a:cxn ang="0">
                    <a:pos x="121" y="0"/>
                  </a:cxn>
                  <a:cxn ang="0">
                    <a:pos x="114" y="0"/>
                  </a:cxn>
                  <a:cxn ang="0">
                    <a:pos x="107" y="2"/>
                  </a:cxn>
                </a:cxnLst>
                <a:rect l="0" t="0" r="r" b="b"/>
                <a:pathLst>
                  <a:path w="133" h="1005">
                    <a:moveTo>
                      <a:pt x="107" y="2"/>
                    </a:moveTo>
                    <a:lnTo>
                      <a:pt x="98" y="7"/>
                    </a:lnTo>
                    <a:lnTo>
                      <a:pt x="85" y="15"/>
                    </a:lnTo>
                    <a:lnTo>
                      <a:pt x="69" y="25"/>
                    </a:lnTo>
                    <a:lnTo>
                      <a:pt x="52" y="38"/>
                    </a:lnTo>
                    <a:lnTo>
                      <a:pt x="35" y="53"/>
                    </a:lnTo>
                    <a:lnTo>
                      <a:pt x="21" y="69"/>
                    </a:lnTo>
                    <a:lnTo>
                      <a:pt x="10" y="85"/>
                    </a:lnTo>
                    <a:lnTo>
                      <a:pt x="6" y="102"/>
                    </a:lnTo>
                    <a:lnTo>
                      <a:pt x="3" y="252"/>
                    </a:lnTo>
                    <a:lnTo>
                      <a:pt x="2" y="547"/>
                    </a:lnTo>
                    <a:lnTo>
                      <a:pt x="1" y="840"/>
                    </a:lnTo>
                    <a:lnTo>
                      <a:pt x="0" y="988"/>
                    </a:lnTo>
                    <a:lnTo>
                      <a:pt x="1" y="995"/>
                    </a:lnTo>
                    <a:lnTo>
                      <a:pt x="6" y="1000"/>
                    </a:lnTo>
                    <a:lnTo>
                      <a:pt x="10" y="1004"/>
                    </a:lnTo>
                    <a:lnTo>
                      <a:pt x="17" y="1005"/>
                    </a:lnTo>
                    <a:lnTo>
                      <a:pt x="24" y="1004"/>
                    </a:lnTo>
                    <a:lnTo>
                      <a:pt x="30" y="1000"/>
                    </a:lnTo>
                    <a:lnTo>
                      <a:pt x="34" y="995"/>
                    </a:lnTo>
                    <a:lnTo>
                      <a:pt x="35" y="988"/>
                    </a:lnTo>
                    <a:lnTo>
                      <a:pt x="35" y="731"/>
                    </a:lnTo>
                    <a:lnTo>
                      <a:pt x="37" y="449"/>
                    </a:lnTo>
                    <a:lnTo>
                      <a:pt x="39" y="215"/>
                    </a:lnTo>
                    <a:lnTo>
                      <a:pt x="40" y="106"/>
                    </a:lnTo>
                    <a:lnTo>
                      <a:pt x="44" y="97"/>
                    </a:lnTo>
                    <a:lnTo>
                      <a:pt x="49" y="88"/>
                    </a:lnTo>
                    <a:lnTo>
                      <a:pt x="60" y="78"/>
                    </a:lnTo>
                    <a:lnTo>
                      <a:pt x="71" y="68"/>
                    </a:lnTo>
                    <a:lnTo>
                      <a:pt x="84" y="57"/>
                    </a:lnTo>
                    <a:lnTo>
                      <a:pt x="98" y="48"/>
                    </a:lnTo>
                    <a:lnTo>
                      <a:pt x="112" y="40"/>
                    </a:lnTo>
                    <a:lnTo>
                      <a:pt x="124" y="33"/>
                    </a:lnTo>
                    <a:lnTo>
                      <a:pt x="129" y="28"/>
                    </a:lnTo>
                    <a:lnTo>
                      <a:pt x="132" y="21"/>
                    </a:lnTo>
                    <a:lnTo>
                      <a:pt x="133" y="16"/>
                    </a:lnTo>
                    <a:lnTo>
                      <a:pt x="131" y="9"/>
                    </a:lnTo>
                    <a:lnTo>
                      <a:pt x="127" y="3"/>
                    </a:lnTo>
                    <a:lnTo>
                      <a:pt x="121" y="0"/>
                    </a:lnTo>
                    <a:lnTo>
                      <a:pt x="114" y="0"/>
                    </a:lnTo>
                    <a:lnTo>
                      <a:pt x="10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1428" y="2390"/>
                <a:ext cx="606" cy="136"/>
              </a:xfrm>
              <a:custGeom>
                <a:avLst/>
                <a:gdLst/>
                <a:ahLst/>
                <a:cxnLst>
                  <a:cxn ang="0">
                    <a:pos x="1161" y="0"/>
                  </a:cxn>
                  <a:cxn ang="0">
                    <a:pos x="35" y="176"/>
                  </a:cxn>
                  <a:cxn ang="0">
                    <a:pos x="32" y="178"/>
                  </a:cxn>
                  <a:cxn ang="0">
                    <a:pos x="30" y="179"/>
                  </a:cxn>
                  <a:cxn ang="0">
                    <a:pos x="28" y="180"/>
                  </a:cxn>
                  <a:cxn ang="0">
                    <a:pos x="26" y="182"/>
                  </a:cxn>
                  <a:cxn ang="0">
                    <a:pos x="12" y="198"/>
                  </a:cxn>
                  <a:cxn ang="0">
                    <a:pos x="4" y="213"/>
                  </a:cxn>
                  <a:cxn ang="0">
                    <a:pos x="0" y="228"/>
                  </a:cxn>
                  <a:cxn ang="0">
                    <a:pos x="1" y="242"/>
                  </a:cxn>
                  <a:cxn ang="0">
                    <a:pos x="6" y="251"/>
                  </a:cxn>
                  <a:cxn ang="0">
                    <a:pos x="13" y="258"/>
                  </a:cxn>
                  <a:cxn ang="0">
                    <a:pos x="21" y="264"/>
                  </a:cxn>
                  <a:cxn ang="0">
                    <a:pos x="29" y="267"/>
                  </a:cxn>
                  <a:cxn ang="0">
                    <a:pos x="37" y="271"/>
                  </a:cxn>
                  <a:cxn ang="0">
                    <a:pos x="44" y="272"/>
                  </a:cxn>
                  <a:cxn ang="0">
                    <a:pos x="49" y="273"/>
                  </a:cxn>
                  <a:cxn ang="0">
                    <a:pos x="52" y="273"/>
                  </a:cxn>
                  <a:cxn ang="0">
                    <a:pos x="53" y="273"/>
                  </a:cxn>
                  <a:cxn ang="0">
                    <a:pos x="54" y="273"/>
                  </a:cxn>
                  <a:cxn ang="0">
                    <a:pos x="56" y="273"/>
                  </a:cxn>
                  <a:cxn ang="0">
                    <a:pos x="57" y="273"/>
                  </a:cxn>
                  <a:cxn ang="0">
                    <a:pos x="1183" y="88"/>
                  </a:cxn>
                  <a:cxn ang="0">
                    <a:pos x="1185" y="88"/>
                  </a:cxn>
                  <a:cxn ang="0">
                    <a:pos x="1187" y="87"/>
                  </a:cxn>
                  <a:cxn ang="0">
                    <a:pos x="1190" y="84"/>
                  </a:cxn>
                  <a:cxn ang="0">
                    <a:pos x="1192" y="83"/>
                  </a:cxn>
                  <a:cxn ang="0">
                    <a:pos x="1202" y="72"/>
                  </a:cxn>
                  <a:cxn ang="0">
                    <a:pos x="1208" y="60"/>
                  </a:cxn>
                  <a:cxn ang="0">
                    <a:pos x="1212" y="47"/>
                  </a:cxn>
                  <a:cxn ang="0">
                    <a:pos x="1210" y="36"/>
                  </a:cxn>
                  <a:cxn ang="0">
                    <a:pos x="1207" y="27"/>
                  </a:cxn>
                  <a:cxn ang="0">
                    <a:pos x="1201" y="20"/>
                  </a:cxn>
                  <a:cxn ang="0">
                    <a:pos x="1195" y="14"/>
                  </a:cxn>
                  <a:cxn ang="0">
                    <a:pos x="1188" y="9"/>
                  </a:cxn>
                  <a:cxn ang="0">
                    <a:pos x="1182" y="5"/>
                  </a:cxn>
                  <a:cxn ang="0">
                    <a:pos x="1176" y="3"/>
                  </a:cxn>
                  <a:cxn ang="0">
                    <a:pos x="1171" y="1"/>
                  </a:cxn>
                  <a:cxn ang="0">
                    <a:pos x="1169" y="0"/>
                  </a:cxn>
                  <a:cxn ang="0">
                    <a:pos x="1167" y="0"/>
                  </a:cxn>
                  <a:cxn ang="0">
                    <a:pos x="1165" y="0"/>
                  </a:cxn>
                  <a:cxn ang="0">
                    <a:pos x="1163" y="0"/>
                  </a:cxn>
                  <a:cxn ang="0">
                    <a:pos x="1161" y="0"/>
                  </a:cxn>
                </a:cxnLst>
                <a:rect l="0" t="0" r="r" b="b"/>
                <a:pathLst>
                  <a:path w="1212" h="273">
                    <a:moveTo>
                      <a:pt x="1161" y="0"/>
                    </a:moveTo>
                    <a:lnTo>
                      <a:pt x="35" y="176"/>
                    </a:lnTo>
                    <a:lnTo>
                      <a:pt x="32" y="178"/>
                    </a:lnTo>
                    <a:lnTo>
                      <a:pt x="30" y="179"/>
                    </a:lnTo>
                    <a:lnTo>
                      <a:pt x="28" y="180"/>
                    </a:lnTo>
                    <a:lnTo>
                      <a:pt x="26" y="182"/>
                    </a:lnTo>
                    <a:lnTo>
                      <a:pt x="12" y="198"/>
                    </a:lnTo>
                    <a:lnTo>
                      <a:pt x="4" y="213"/>
                    </a:lnTo>
                    <a:lnTo>
                      <a:pt x="0" y="228"/>
                    </a:lnTo>
                    <a:lnTo>
                      <a:pt x="1" y="242"/>
                    </a:lnTo>
                    <a:lnTo>
                      <a:pt x="6" y="251"/>
                    </a:lnTo>
                    <a:lnTo>
                      <a:pt x="13" y="258"/>
                    </a:lnTo>
                    <a:lnTo>
                      <a:pt x="21" y="264"/>
                    </a:lnTo>
                    <a:lnTo>
                      <a:pt x="29" y="267"/>
                    </a:lnTo>
                    <a:lnTo>
                      <a:pt x="37" y="271"/>
                    </a:lnTo>
                    <a:lnTo>
                      <a:pt x="44" y="272"/>
                    </a:lnTo>
                    <a:lnTo>
                      <a:pt x="49" y="273"/>
                    </a:lnTo>
                    <a:lnTo>
                      <a:pt x="52" y="273"/>
                    </a:lnTo>
                    <a:lnTo>
                      <a:pt x="53" y="273"/>
                    </a:lnTo>
                    <a:lnTo>
                      <a:pt x="54" y="273"/>
                    </a:lnTo>
                    <a:lnTo>
                      <a:pt x="56" y="273"/>
                    </a:lnTo>
                    <a:lnTo>
                      <a:pt x="57" y="273"/>
                    </a:lnTo>
                    <a:lnTo>
                      <a:pt x="1183" y="88"/>
                    </a:lnTo>
                    <a:lnTo>
                      <a:pt x="1185" y="88"/>
                    </a:lnTo>
                    <a:lnTo>
                      <a:pt x="1187" y="87"/>
                    </a:lnTo>
                    <a:lnTo>
                      <a:pt x="1190" y="84"/>
                    </a:lnTo>
                    <a:lnTo>
                      <a:pt x="1192" y="83"/>
                    </a:lnTo>
                    <a:lnTo>
                      <a:pt x="1202" y="72"/>
                    </a:lnTo>
                    <a:lnTo>
                      <a:pt x="1208" y="60"/>
                    </a:lnTo>
                    <a:lnTo>
                      <a:pt x="1212" y="47"/>
                    </a:lnTo>
                    <a:lnTo>
                      <a:pt x="1210" y="36"/>
                    </a:lnTo>
                    <a:lnTo>
                      <a:pt x="1207" y="27"/>
                    </a:lnTo>
                    <a:lnTo>
                      <a:pt x="1201" y="20"/>
                    </a:lnTo>
                    <a:lnTo>
                      <a:pt x="1195" y="14"/>
                    </a:lnTo>
                    <a:lnTo>
                      <a:pt x="1188" y="9"/>
                    </a:lnTo>
                    <a:lnTo>
                      <a:pt x="1182" y="5"/>
                    </a:lnTo>
                    <a:lnTo>
                      <a:pt x="1176" y="3"/>
                    </a:lnTo>
                    <a:lnTo>
                      <a:pt x="1171" y="1"/>
                    </a:lnTo>
                    <a:lnTo>
                      <a:pt x="1169" y="0"/>
                    </a:lnTo>
                    <a:lnTo>
                      <a:pt x="1167" y="0"/>
                    </a:lnTo>
                    <a:lnTo>
                      <a:pt x="1165" y="0"/>
                    </a:lnTo>
                    <a:lnTo>
                      <a:pt x="1163" y="0"/>
                    </a:lnTo>
                    <a:lnTo>
                      <a:pt x="11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auto">
              <a:xfrm>
                <a:off x="1445" y="2407"/>
                <a:ext cx="571" cy="102"/>
              </a:xfrm>
              <a:custGeom>
                <a:avLst/>
                <a:gdLst/>
                <a:ahLst/>
                <a:cxnLst>
                  <a:cxn ang="0">
                    <a:pos x="1132" y="2"/>
                  </a:cxn>
                  <a:cxn ang="0">
                    <a:pos x="1140" y="7"/>
                  </a:cxn>
                  <a:cxn ang="0">
                    <a:pos x="1141" y="9"/>
                  </a:cxn>
                  <a:cxn ang="0">
                    <a:pos x="1141" y="9"/>
                  </a:cxn>
                  <a:cxn ang="0">
                    <a:pos x="1141" y="10"/>
                  </a:cxn>
                  <a:cxn ang="0">
                    <a:pos x="1137" y="15"/>
                  </a:cxn>
                  <a:cxn ang="0">
                    <a:pos x="1130" y="19"/>
                  </a:cxn>
                  <a:cxn ang="0">
                    <a:pos x="1105" y="23"/>
                  </a:cxn>
                  <a:cxn ang="0">
                    <a:pos x="1058" y="31"/>
                  </a:cxn>
                  <a:cxn ang="0">
                    <a:pos x="993" y="41"/>
                  </a:cxn>
                  <a:cxn ang="0">
                    <a:pos x="915" y="55"/>
                  </a:cxn>
                  <a:cxn ang="0">
                    <a:pos x="826" y="69"/>
                  </a:cxn>
                  <a:cxn ang="0">
                    <a:pos x="728" y="85"/>
                  </a:cxn>
                  <a:cxn ang="0">
                    <a:pos x="627" y="102"/>
                  </a:cxn>
                  <a:cxn ang="0">
                    <a:pos x="523" y="120"/>
                  </a:cxn>
                  <a:cxn ang="0">
                    <a:pos x="420" y="136"/>
                  </a:cxn>
                  <a:cxn ang="0">
                    <a:pos x="324" y="152"/>
                  </a:cxn>
                  <a:cxn ang="0">
                    <a:pos x="235" y="167"/>
                  </a:cxn>
                  <a:cxn ang="0">
                    <a:pos x="157" y="180"/>
                  </a:cxn>
                  <a:cxn ang="0">
                    <a:pos x="94" y="190"/>
                  </a:cxn>
                  <a:cxn ang="0">
                    <a:pos x="48" y="198"/>
                  </a:cxn>
                  <a:cxn ang="0">
                    <a:pos x="23" y="201"/>
                  </a:cxn>
                  <a:cxn ang="0">
                    <a:pos x="12" y="201"/>
                  </a:cxn>
                  <a:cxn ang="0">
                    <a:pos x="2" y="197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0" y="191"/>
                  </a:cxn>
                  <a:cxn ang="0">
                    <a:pos x="6" y="182"/>
                  </a:cxn>
                  <a:cxn ang="0">
                    <a:pos x="16" y="174"/>
                  </a:cxn>
                  <a:cxn ang="0">
                    <a:pos x="41" y="170"/>
                  </a:cxn>
                  <a:cxn ang="0">
                    <a:pos x="89" y="162"/>
                  </a:cxn>
                  <a:cxn ang="0">
                    <a:pos x="152" y="153"/>
                  </a:cxn>
                  <a:cxn ang="0">
                    <a:pos x="230" y="140"/>
                  </a:cxn>
                  <a:cxn ang="0">
                    <a:pos x="320" y="127"/>
                  </a:cxn>
                  <a:cxn ang="0">
                    <a:pos x="417" y="112"/>
                  </a:cxn>
                  <a:cxn ang="0">
                    <a:pos x="518" y="95"/>
                  </a:cxn>
                  <a:cxn ang="0">
                    <a:pos x="622" y="79"/>
                  </a:cxn>
                  <a:cxn ang="0">
                    <a:pos x="724" y="63"/>
                  </a:cxn>
                  <a:cxn ang="0">
                    <a:pos x="820" y="48"/>
                  </a:cxn>
                  <a:cxn ang="0">
                    <a:pos x="910" y="33"/>
                  </a:cxn>
                  <a:cxn ang="0">
                    <a:pos x="988" y="22"/>
                  </a:cxn>
                  <a:cxn ang="0">
                    <a:pos x="1051" y="11"/>
                  </a:cxn>
                  <a:cxn ang="0">
                    <a:pos x="1097" y="5"/>
                  </a:cxn>
                  <a:cxn ang="0">
                    <a:pos x="1124" y="1"/>
                  </a:cxn>
                </a:cxnLst>
                <a:rect l="0" t="0" r="r" b="b"/>
                <a:pathLst>
                  <a:path w="1141" h="203">
                    <a:moveTo>
                      <a:pt x="1127" y="0"/>
                    </a:moveTo>
                    <a:lnTo>
                      <a:pt x="1132" y="2"/>
                    </a:lnTo>
                    <a:lnTo>
                      <a:pt x="1136" y="5"/>
                    </a:lnTo>
                    <a:lnTo>
                      <a:pt x="1140" y="7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10"/>
                    </a:lnTo>
                    <a:lnTo>
                      <a:pt x="1140" y="13"/>
                    </a:lnTo>
                    <a:lnTo>
                      <a:pt x="1137" y="15"/>
                    </a:lnTo>
                    <a:lnTo>
                      <a:pt x="1135" y="18"/>
                    </a:lnTo>
                    <a:lnTo>
                      <a:pt x="1130" y="19"/>
                    </a:lnTo>
                    <a:lnTo>
                      <a:pt x="1120" y="21"/>
                    </a:lnTo>
                    <a:lnTo>
                      <a:pt x="1105" y="23"/>
                    </a:lnTo>
                    <a:lnTo>
                      <a:pt x="1083" y="26"/>
                    </a:lnTo>
                    <a:lnTo>
                      <a:pt x="1058" y="31"/>
                    </a:lnTo>
                    <a:lnTo>
                      <a:pt x="1028" y="36"/>
                    </a:lnTo>
                    <a:lnTo>
                      <a:pt x="993" y="41"/>
                    </a:lnTo>
                    <a:lnTo>
                      <a:pt x="956" y="48"/>
                    </a:lnTo>
                    <a:lnTo>
                      <a:pt x="915" y="55"/>
                    </a:lnTo>
                    <a:lnTo>
                      <a:pt x="872" y="62"/>
                    </a:lnTo>
                    <a:lnTo>
                      <a:pt x="826" y="69"/>
                    </a:lnTo>
                    <a:lnTo>
                      <a:pt x="778" y="77"/>
                    </a:lnTo>
                    <a:lnTo>
                      <a:pt x="728" y="85"/>
                    </a:lnTo>
                    <a:lnTo>
                      <a:pt x="677" y="94"/>
                    </a:lnTo>
                    <a:lnTo>
                      <a:pt x="627" y="102"/>
                    </a:lnTo>
                    <a:lnTo>
                      <a:pt x="575" y="110"/>
                    </a:lnTo>
                    <a:lnTo>
                      <a:pt x="523" y="120"/>
                    </a:lnTo>
                    <a:lnTo>
                      <a:pt x="471" y="128"/>
                    </a:lnTo>
                    <a:lnTo>
                      <a:pt x="420" y="136"/>
                    </a:lnTo>
                    <a:lnTo>
                      <a:pt x="372" y="144"/>
                    </a:lnTo>
                    <a:lnTo>
                      <a:pt x="324" y="152"/>
                    </a:lnTo>
                    <a:lnTo>
                      <a:pt x="279" y="160"/>
                    </a:lnTo>
                    <a:lnTo>
                      <a:pt x="235" y="167"/>
                    </a:lnTo>
                    <a:lnTo>
                      <a:pt x="195" y="174"/>
                    </a:lnTo>
                    <a:lnTo>
                      <a:pt x="157" y="180"/>
                    </a:lnTo>
                    <a:lnTo>
                      <a:pt x="123" y="185"/>
                    </a:lnTo>
                    <a:lnTo>
                      <a:pt x="94" y="190"/>
                    </a:lnTo>
                    <a:lnTo>
                      <a:pt x="69" y="195"/>
                    </a:lnTo>
                    <a:lnTo>
                      <a:pt x="48" y="198"/>
                    </a:lnTo>
                    <a:lnTo>
                      <a:pt x="33" y="200"/>
                    </a:lnTo>
                    <a:lnTo>
                      <a:pt x="23" y="201"/>
                    </a:lnTo>
                    <a:lnTo>
                      <a:pt x="19" y="203"/>
                    </a:lnTo>
                    <a:lnTo>
                      <a:pt x="12" y="201"/>
                    </a:lnTo>
                    <a:lnTo>
                      <a:pt x="7" y="199"/>
                    </a:lnTo>
                    <a:lnTo>
                      <a:pt x="2" y="197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3"/>
                    </a:lnTo>
                    <a:lnTo>
                      <a:pt x="0" y="191"/>
                    </a:lnTo>
                    <a:lnTo>
                      <a:pt x="2" y="188"/>
                    </a:lnTo>
                    <a:lnTo>
                      <a:pt x="6" y="182"/>
                    </a:lnTo>
                    <a:lnTo>
                      <a:pt x="11" y="175"/>
                    </a:lnTo>
                    <a:lnTo>
                      <a:pt x="16" y="174"/>
                    </a:lnTo>
                    <a:lnTo>
                      <a:pt x="26" y="173"/>
                    </a:lnTo>
                    <a:lnTo>
                      <a:pt x="41" y="170"/>
                    </a:lnTo>
                    <a:lnTo>
                      <a:pt x="62" y="167"/>
                    </a:lnTo>
                    <a:lnTo>
                      <a:pt x="89" y="162"/>
                    </a:lnTo>
                    <a:lnTo>
                      <a:pt x="119" y="158"/>
                    </a:lnTo>
                    <a:lnTo>
                      <a:pt x="152" y="153"/>
                    </a:lnTo>
                    <a:lnTo>
                      <a:pt x="190" y="147"/>
                    </a:lnTo>
                    <a:lnTo>
                      <a:pt x="230" y="140"/>
                    </a:lnTo>
                    <a:lnTo>
                      <a:pt x="274" y="133"/>
                    </a:lnTo>
                    <a:lnTo>
                      <a:pt x="320" y="127"/>
                    </a:lnTo>
                    <a:lnTo>
                      <a:pt x="367" y="119"/>
                    </a:lnTo>
                    <a:lnTo>
                      <a:pt x="417" y="112"/>
                    </a:lnTo>
                    <a:lnTo>
                      <a:pt x="468" y="104"/>
                    </a:lnTo>
                    <a:lnTo>
                      <a:pt x="518" y="95"/>
                    </a:lnTo>
                    <a:lnTo>
                      <a:pt x="570" y="87"/>
                    </a:lnTo>
                    <a:lnTo>
                      <a:pt x="622" y="79"/>
                    </a:lnTo>
                    <a:lnTo>
                      <a:pt x="674" y="71"/>
                    </a:lnTo>
                    <a:lnTo>
                      <a:pt x="724" y="63"/>
                    </a:lnTo>
                    <a:lnTo>
                      <a:pt x="773" y="55"/>
                    </a:lnTo>
                    <a:lnTo>
                      <a:pt x="820" y="48"/>
                    </a:lnTo>
                    <a:lnTo>
                      <a:pt x="866" y="40"/>
                    </a:lnTo>
                    <a:lnTo>
                      <a:pt x="910" y="33"/>
                    </a:lnTo>
                    <a:lnTo>
                      <a:pt x="951" y="28"/>
                    </a:lnTo>
                    <a:lnTo>
                      <a:pt x="988" y="22"/>
                    </a:lnTo>
                    <a:lnTo>
                      <a:pt x="1022" y="16"/>
                    </a:lnTo>
                    <a:lnTo>
                      <a:pt x="1051" y="11"/>
                    </a:lnTo>
                    <a:lnTo>
                      <a:pt x="1077" y="8"/>
                    </a:lnTo>
                    <a:lnTo>
                      <a:pt x="1097" y="5"/>
                    </a:lnTo>
                    <a:lnTo>
                      <a:pt x="1113" y="2"/>
                    </a:lnTo>
                    <a:lnTo>
                      <a:pt x="1124" y="1"/>
                    </a:lnTo>
                    <a:lnTo>
                      <a:pt x="1127" y="0"/>
                    </a:lnTo>
                    <a:close/>
                  </a:path>
                </a:pathLst>
              </a:custGeom>
              <a:solidFill>
                <a:srgbClr val="F4CE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15"/>
              <p:cNvSpPr>
                <a:spLocks/>
              </p:cNvSpPr>
              <p:nvPr/>
            </p:nvSpPr>
            <p:spPr bwMode="auto">
              <a:xfrm>
                <a:off x="1432" y="2476"/>
                <a:ext cx="148" cy="208"/>
              </a:xfrm>
              <a:custGeom>
                <a:avLst/>
                <a:gdLst/>
                <a:ahLst/>
                <a:cxnLst>
                  <a:cxn ang="0">
                    <a:pos x="265" y="7"/>
                  </a:cxn>
                  <a:cxn ang="0">
                    <a:pos x="2" y="390"/>
                  </a:cxn>
                  <a:cxn ang="0">
                    <a:pos x="0" y="397"/>
                  </a:cxn>
                  <a:cxn ang="0">
                    <a:pos x="0" y="403"/>
                  </a:cxn>
                  <a:cxn ang="0">
                    <a:pos x="2" y="410"/>
                  </a:cxn>
                  <a:cxn ang="0">
                    <a:pos x="7" y="415"/>
                  </a:cxn>
                  <a:cxn ang="0">
                    <a:pos x="14" y="417"/>
                  </a:cxn>
                  <a:cxn ang="0">
                    <a:pos x="20" y="417"/>
                  </a:cxn>
                  <a:cxn ang="0">
                    <a:pos x="27" y="415"/>
                  </a:cxn>
                  <a:cxn ang="0">
                    <a:pos x="31" y="410"/>
                  </a:cxn>
                  <a:cxn ang="0">
                    <a:pos x="294" y="28"/>
                  </a:cxn>
                  <a:cxn ang="0">
                    <a:pos x="296" y="21"/>
                  </a:cxn>
                  <a:cxn ang="0">
                    <a:pos x="297" y="14"/>
                  </a:cxn>
                  <a:cxn ang="0">
                    <a:pos x="294" y="8"/>
                  </a:cxn>
                  <a:cxn ang="0">
                    <a:pos x="289" y="2"/>
                  </a:cxn>
                  <a:cxn ang="0">
                    <a:pos x="283" y="0"/>
                  </a:cxn>
                  <a:cxn ang="0">
                    <a:pos x="277" y="0"/>
                  </a:cxn>
                  <a:cxn ang="0">
                    <a:pos x="270" y="2"/>
                  </a:cxn>
                  <a:cxn ang="0">
                    <a:pos x="265" y="7"/>
                  </a:cxn>
                </a:cxnLst>
                <a:rect l="0" t="0" r="r" b="b"/>
                <a:pathLst>
                  <a:path w="297" h="417">
                    <a:moveTo>
                      <a:pt x="265" y="7"/>
                    </a:moveTo>
                    <a:lnTo>
                      <a:pt x="2" y="390"/>
                    </a:lnTo>
                    <a:lnTo>
                      <a:pt x="0" y="397"/>
                    </a:lnTo>
                    <a:lnTo>
                      <a:pt x="0" y="403"/>
                    </a:lnTo>
                    <a:lnTo>
                      <a:pt x="2" y="410"/>
                    </a:lnTo>
                    <a:lnTo>
                      <a:pt x="7" y="415"/>
                    </a:lnTo>
                    <a:lnTo>
                      <a:pt x="14" y="417"/>
                    </a:lnTo>
                    <a:lnTo>
                      <a:pt x="20" y="417"/>
                    </a:lnTo>
                    <a:lnTo>
                      <a:pt x="27" y="415"/>
                    </a:lnTo>
                    <a:lnTo>
                      <a:pt x="31" y="410"/>
                    </a:lnTo>
                    <a:lnTo>
                      <a:pt x="294" y="28"/>
                    </a:lnTo>
                    <a:lnTo>
                      <a:pt x="296" y="21"/>
                    </a:lnTo>
                    <a:lnTo>
                      <a:pt x="297" y="14"/>
                    </a:lnTo>
                    <a:lnTo>
                      <a:pt x="294" y="8"/>
                    </a:lnTo>
                    <a:lnTo>
                      <a:pt x="289" y="2"/>
                    </a:lnTo>
                    <a:lnTo>
                      <a:pt x="283" y="0"/>
                    </a:lnTo>
                    <a:lnTo>
                      <a:pt x="277" y="0"/>
                    </a:lnTo>
                    <a:lnTo>
                      <a:pt x="270" y="2"/>
                    </a:lnTo>
                    <a:lnTo>
                      <a:pt x="265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16"/>
              <p:cNvSpPr>
                <a:spLocks/>
              </p:cNvSpPr>
              <p:nvPr/>
            </p:nvSpPr>
            <p:spPr bwMode="auto">
              <a:xfrm>
                <a:off x="1784" y="2904"/>
                <a:ext cx="52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46"/>
                  </a:cxn>
                  <a:cxn ang="0">
                    <a:pos x="5" y="53"/>
                  </a:cxn>
                  <a:cxn ang="0">
                    <a:pos x="10" y="60"/>
                  </a:cxn>
                  <a:cxn ang="0">
                    <a:pos x="15" y="65"/>
                  </a:cxn>
                  <a:cxn ang="0">
                    <a:pos x="23" y="70"/>
                  </a:cxn>
                  <a:cxn ang="0">
                    <a:pos x="33" y="73"/>
                  </a:cxn>
                  <a:cxn ang="0">
                    <a:pos x="43" y="75"/>
                  </a:cxn>
                  <a:cxn ang="0">
                    <a:pos x="53" y="76"/>
                  </a:cxn>
                  <a:cxn ang="0">
                    <a:pos x="64" y="75"/>
                  </a:cxn>
                  <a:cxn ang="0">
                    <a:pos x="74" y="73"/>
                  </a:cxn>
                  <a:cxn ang="0">
                    <a:pos x="82" y="70"/>
                  </a:cxn>
                  <a:cxn ang="0">
                    <a:pos x="90" y="65"/>
                  </a:cxn>
                  <a:cxn ang="0">
                    <a:pos x="96" y="60"/>
                  </a:cxn>
                  <a:cxn ang="0">
                    <a:pos x="101" y="53"/>
                  </a:cxn>
                  <a:cxn ang="0">
                    <a:pos x="104" y="46"/>
                  </a:cxn>
                  <a:cxn ang="0">
                    <a:pos x="105" y="38"/>
                  </a:cxn>
                  <a:cxn ang="0">
                    <a:pos x="104" y="30"/>
                  </a:cxn>
                  <a:cxn ang="0">
                    <a:pos x="101" y="23"/>
                  </a:cxn>
                  <a:cxn ang="0">
                    <a:pos x="96" y="16"/>
                  </a:cxn>
                  <a:cxn ang="0">
                    <a:pos x="90" y="10"/>
                  </a:cxn>
                  <a:cxn ang="0">
                    <a:pos x="82" y="5"/>
                  </a:cxn>
                  <a:cxn ang="0">
                    <a:pos x="74" y="2"/>
                  </a:cxn>
                  <a:cxn ang="0">
                    <a:pos x="64" y="1"/>
                  </a:cxn>
                  <a:cxn ang="0">
                    <a:pos x="53" y="0"/>
                  </a:cxn>
                  <a:cxn ang="0">
                    <a:pos x="43" y="1"/>
                  </a:cxn>
                  <a:cxn ang="0">
                    <a:pos x="33" y="2"/>
                  </a:cxn>
                  <a:cxn ang="0">
                    <a:pos x="23" y="5"/>
                  </a:cxn>
                  <a:cxn ang="0">
                    <a:pos x="15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0"/>
                  </a:cxn>
                  <a:cxn ang="0">
                    <a:pos x="0" y="38"/>
                  </a:cxn>
                </a:cxnLst>
                <a:rect l="0" t="0" r="r" b="b"/>
                <a:pathLst>
                  <a:path w="105" h="76">
                    <a:moveTo>
                      <a:pt x="0" y="38"/>
                    </a:moveTo>
                    <a:lnTo>
                      <a:pt x="1" y="46"/>
                    </a:lnTo>
                    <a:lnTo>
                      <a:pt x="5" y="53"/>
                    </a:lnTo>
                    <a:lnTo>
                      <a:pt x="10" y="60"/>
                    </a:lnTo>
                    <a:lnTo>
                      <a:pt x="15" y="65"/>
                    </a:lnTo>
                    <a:lnTo>
                      <a:pt x="23" y="70"/>
                    </a:lnTo>
                    <a:lnTo>
                      <a:pt x="33" y="73"/>
                    </a:lnTo>
                    <a:lnTo>
                      <a:pt x="43" y="75"/>
                    </a:lnTo>
                    <a:lnTo>
                      <a:pt x="53" y="76"/>
                    </a:lnTo>
                    <a:lnTo>
                      <a:pt x="64" y="75"/>
                    </a:lnTo>
                    <a:lnTo>
                      <a:pt x="74" y="73"/>
                    </a:lnTo>
                    <a:lnTo>
                      <a:pt x="82" y="70"/>
                    </a:lnTo>
                    <a:lnTo>
                      <a:pt x="90" y="65"/>
                    </a:lnTo>
                    <a:lnTo>
                      <a:pt x="96" y="60"/>
                    </a:lnTo>
                    <a:lnTo>
                      <a:pt x="101" y="53"/>
                    </a:lnTo>
                    <a:lnTo>
                      <a:pt x="104" y="46"/>
                    </a:lnTo>
                    <a:lnTo>
                      <a:pt x="105" y="38"/>
                    </a:lnTo>
                    <a:lnTo>
                      <a:pt x="104" y="30"/>
                    </a:lnTo>
                    <a:lnTo>
                      <a:pt x="101" y="23"/>
                    </a:lnTo>
                    <a:lnTo>
                      <a:pt x="96" y="16"/>
                    </a:lnTo>
                    <a:lnTo>
                      <a:pt x="90" y="10"/>
                    </a:lnTo>
                    <a:lnTo>
                      <a:pt x="82" y="5"/>
                    </a:lnTo>
                    <a:lnTo>
                      <a:pt x="74" y="2"/>
                    </a:lnTo>
                    <a:lnTo>
                      <a:pt x="64" y="1"/>
                    </a:lnTo>
                    <a:lnTo>
                      <a:pt x="53" y="0"/>
                    </a:lnTo>
                    <a:lnTo>
                      <a:pt x="43" y="1"/>
                    </a:lnTo>
                    <a:lnTo>
                      <a:pt x="33" y="2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1168" y="2904"/>
                <a:ext cx="52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46"/>
                  </a:cxn>
                  <a:cxn ang="0">
                    <a:pos x="5" y="53"/>
                  </a:cxn>
                  <a:cxn ang="0">
                    <a:pos x="10" y="58"/>
                  </a:cxn>
                  <a:cxn ang="0">
                    <a:pos x="15" y="64"/>
                  </a:cxn>
                  <a:cxn ang="0">
                    <a:pos x="23" y="69"/>
                  </a:cxn>
                  <a:cxn ang="0">
                    <a:pos x="31" y="72"/>
                  </a:cxn>
                  <a:cxn ang="0">
                    <a:pos x="42" y="73"/>
                  </a:cxn>
                  <a:cxn ang="0">
                    <a:pos x="52" y="75"/>
                  </a:cxn>
                  <a:cxn ang="0">
                    <a:pos x="63" y="73"/>
                  </a:cxn>
                  <a:cxn ang="0">
                    <a:pos x="73" y="72"/>
                  </a:cxn>
                  <a:cxn ang="0">
                    <a:pos x="82" y="69"/>
                  </a:cxn>
                  <a:cxn ang="0">
                    <a:pos x="90" y="64"/>
                  </a:cxn>
                  <a:cxn ang="0">
                    <a:pos x="96" y="58"/>
                  </a:cxn>
                  <a:cxn ang="0">
                    <a:pos x="101" y="53"/>
                  </a:cxn>
                  <a:cxn ang="0">
                    <a:pos x="104" y="46"/>
                  </a:cxn>
                  <a:cxn ang="0">
                    <a:pos x="105" y="38"/>
                  </a:cxn>
                  <a:cxn ang="0">
                    <a:pos x="104" y="30"/>
                  </a:cxn>
                  <a:cxn ang="0">
                    <a:pos x="101" y="23"/>
                  </a:cxn>
                  <a:cxn ang="0">
                    <a:pos x="96" y="16"/>
                  </a:cxn>
                  <a:cxn ang="0">
                    <a:pos x="90" y="10"/>
                  </a:cxn>
                  <a:cxn ang="0">
                    <a:pos x="82" y="5"/>
                  </a:cxn>
                  <a:cxn ang="0">
                    <a:pos x="73" y="2"/>
                  </a:cxn>
                  <a:cxn ang="0">
                    <a:pos x="63" y="1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2"/>
                  </a:cxn>
                  <a:cxn ang="0">
                    <a:pos x="23" y="5"/>
                  </a:cxn>
                  <a:cxn ang="0">
                    <a:pos x="15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0"/>
                  </a:cxn>
                  <a:cxn ang="0">
                    <a:pos x="0" y="38"/>
                  </a:cxn>
                </a:cxnLst>
                <a:rect l="0" t="0" r="r" b="b"/>
                <a:pathLst>
                  <a:path w="105" h="75">
                    <a:moveTo>
                      <a:pt x="0" y="38"/>
                    </a:moveTo>
                    <a:lnTo>
                      <a:pt x="1" y="46"/>
                    </a:lnTo>
                    <a:lnTo>
                      <a:pt x="5" y="53"/>
                    </a:lnTo>
                    <a:lnTo>
                      <a:pt x="10" y="58"/>
                    </a:lnTo>
                    <a:lnTo>
                      <a:pt x="15" y="64"/>
                    </a:lnTo>
                    <a:lnTo>
                      <a:pt x="23" y="69"/>
                    </a:lnTo>
                    <a:lnTo>
                      <a:pt x="31" y="72"/>
                    </a:lnTo>
                    <a:lnTo>
                      <a:pt x="42" y="73"/>
                    </a:lnTo>
                    <a:lnTo>
                      <a:pt x="52" y="75"/>
                    </a:lnTo>
                    <a:lnTo>
                      <a:pt x="63" y="73"/>
                    </a:lnTo>
                    <a:lnTo>
                      <a:pt x="73" y="72"/>
                    </a:lnTo>
                    <a:lnTo>
                      <a:pt x="82" y="69"/>
                    </a:lnTo>
                    <a:lnTo>
                      <a:pt x="90" y="64"/>
                    </a:lnTo>
                    <a:lnTo>
                      <a:pt x="96" y="58"/>
                    </a:lnTo>
                    <a:lnTo>
                      <a:pt x="101" y="53"/>
                    </a:lnTo>
                    <a:lnTo>
                      <a:pt x="104" y="46"/>
                    </a:lnTo>
                    <a:lnTo>
                      <a:pt x="105" y="38"/>
                    </a:lnTo>
                    <a:lnTo>
                      <a:pt x="104" y="30"/>
                    </a:lnTo>
                    <a:lnTo>
                      <a:pt x="101" y="23"/>
                    </a:lnTo>
                    <a:lnTo>
                      <a:pt x="96" y="16"/>
                    </a:lnTo>
                    <a:lnTo>
                      <a:pt x="90" y="10"/>
                    </a:lnTo>
                    <a:lnTo>
                      <a:pt x="82" y="5"/>
                    </a:lnTo>
                    <a:lnTo>
                      <a:pt x="73" y="2"/>
                    </a:lnTo>
                    <a:lnTo>
                      <a:pt x="63" y="1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1" y="2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8"/>
              <p:cNvSpPr>
                <a:spLocks/>
              </p:cNvSpPr>
              <p:nvPr/>
            </p:nvSpPr>
            <p:spPr bwMode="auto">
              <a:xfrm>
                <a:off x="2010" y="2906"/>
                <a:ext cx="52" cy="38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" y="45"/>
                  </a:cxn>
                  <a:cxn ang="0">
                    <a:pos x="5" y="52"/>
                  </a:cxn>
                  <a:cxn ang="0">
                    <a:pos x="9" y="59"/>
                  </a:cxn>
                  <a:cxn ang="0">
                    <a:pos x="15" y="65"/>
                  </a:cxn>
                  <a:cxn ang="0">
                    <a:pos x="23" y="69"/>
                  </a:cxn>
                  <a:cxn ang="0">
                    <a:pos x="31" y="73"/>
                  </a:cxn>
                  <a:cxn ang="0">
                    <a:pos x="42" y="74"/>
                  </a:cxn>
                  <a:cxn ang="0">
                    <a:pos x="52" y="75"/>
                  </a:cxn>
                  <a:cxn ang="0">
                    <a:pos x="62" y="74"/>
                  </a:cxn>
                  <a:cxn ang="0">
                    <a:pos x="73" y="73"/>
                  </a:cxn>
                  <a:cxn ang="0">
                    <a:pos x="82" y="69"/>
                  </a:cxn>
                  <a:cxn ang="0">
                    <a:pos x="90" y="65"/>
                  </a:cxn>
                  <a:cxn ang="0">
                    <a:pos x="96" y="59"/>
                  </a:cxn>
                  <a:cxn ang="0">
                    <a:pos x="100" y="52"/>
                  </a:cxn>
                  <a:cxn ang="0">
                    <a:pos x="104" y="45"/>
                  </a:cxn>
                  <a:cxn ang="0">
                    <a:pos x="105" y="37"/>
                  </a:cxn>
                  <a:cxn ang="0">
                    <a:pos x="104" y="29"/>
                  </a:cxn>
                  <a:cxn ang="0">
                    <a:pos x="100" y="22"/>
                  </a:cxn>
                  <a:cxn ang="0">
                    <a:pos x="96" y="16"/>
                  </a:cxn>
                  <a:cxn ang="0">
                    <a:pos x="90" y="11"/>
                  </a:cxn>
                  <a:cxn ang="0">
                    <a:pos x="82" y="6"/>
                  </a:cxn>
                  <a:cxn ang="0">
                    <a:pos x="73" y="2"/>
                  </a:cxn>
                  <a:cxn ang="0">
                    <a:pos x="62" y="1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2"/>
                  </a:cxn>
                  <a:cxn ang="0">
                    <a:pos x="23" y="6"/>
                  </a:cxn>
                  <a:cxn ang="0">
                    <a:pos x="15" y="11"/>
                  </a:cxn>
                  <a:cxn ang="0">
                    <a:pos x="9" y="16"/>
                  </a:cxn>
                  <a:cxn ang="0">
                    <a:pos x="5" y="22"/>
                  </a:cxn>
                  <a:cxn ang="0">
                    <a:pos x="1" y="29"/>
                  </a:cxn>
                  <a:cxn ang="0">
                    <a:pos x="0" y="37"/>
                  </a:cxn>
                </a:cxnLst>
                <a:rect l="0" t="0" r="r" b="b"/>
                <a:pathLst>
                  <a:path w="105" h="75">
                    <a:moveTo>
                      <a:pt x="0" y="37"/>
                    </a:moveTo>
                    <a:lnTo>
                      <a:pt x="1" y="45"/>
                    </a:lnTo>
                    <a:lnTo>
                      <a:pt x="5" y="52"/>
                    </a:lnTo>
                    <a:lnTo>
                      <a:pt x="9" y="59"/>
                    </a:lnTo>
                    <a:lnTo>
                      <a:pt x="15" y="65"/>
                    </a:lnTo>
                    <a:lnTo>
                      <a:pt x="23" y="69"/>
                    </a:lnTo>
                    <a:lnTo>
                      <a:pt x="31" y="73"/>
                    </a:lnTo>
                    <a:lnTo>
                      <a:pt x="42" y="74"/>
                    </a:lnTo>
                    <a:lnTo>
                      <a:pt x="52" y="75"/>
                    </a:lnTo>
                    <a:lnTo>
                      <a:pt x="62" y="74"/>
                    </a:lnTo>
                    <a:lnTo>
                      <a:pt x="73" y="73"/>
                    </a:lnTo>
                    <a:lnTo>
                      <a:pt x="82" y="69"/>
                    </a:lnTo>
                    <a:lnTo>
                      <a:pt x="90" y="65"/>
                    </a:lnTo>
                    <a:lnTo>
                      <a:pt x="96" y="59"/>
                    </a:lnTo>
                    <a:lnTo>
                      <a:pt x="100" y="52"/>
                    </a:lnTo>
                    <a:lnTo>
                      <a:pt x="104" y="45"/>
                    </a:lnTo>
                    <a:lnTo>
                      <a:pt x="105" y="37"/>
                    </a:lnTo>
                    <a:lnTo>
                      <a:pt x="104" y="29"/>
                    </a:lnTo>
                    <a:lnTo>
                      <a:pt x="100" y="22"/>
                    </a:lnTo>
                    <a:lnTo>
                      <a:pt x="96" y="16"/>
                    </a:lnTo>
                    <a:lnTo>
                      <a:pt x="90" y="11"/>
                    </a:lnTo>
                    <a:lnTo>
                      <a:pt x="82" y="6"/>
                    </a:lnTo>
                    <a:lnTo>
                      <a:pt x="73" y="2"/>
                    </a:lnTo>
                    <a:lnTo>
                      <a:pt x="62" y="1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1" y="2"/>
                    </a:lnTo>
                    <a:lnTo>
                      <a:pt x="23" y="6"/>
                    </a:lnTo>
                    <a:lnTo>
                      <a:pt x="15" y="11"/>
                    </a:lnTo>
                    <a:lnTo>
                      <a:pt x="9" y="16"/>
                    </a:lnTo>
                    <a:lnTo>
                      <a:pt x="5" y="22"/>
                    </a:lnTo>
                    <a:lnTo>
                      <a:pt x="1" y="2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1187" y="2701"/>
                <a:ext cx="87" cy="232"/>
              </a:xfrm>
              <a:custGeom>
                <a:avLst/>
                <a:gdLst/>
                <a:ahLst/>
                <a:cxnLst>
                  <a:cxn ang="0">
                    <a:pos x="141" y="13"/>
                  </a:cxn>
                  <a:cxn ang="0">
                    <a:pos x="1" y="443"/>
                  </a:cxn>
                  <a:cxn ang="0">
                    <a:pos x="0" y="449"/>
                  </a:cxn>
                  <a:cxn ang="0">
                    <a:pos x="3" y="456"/>
                  </a:cxn>
                  <a:cxn ang="0">
                    <a:pos x="7" y="462"/>
                  </a:cxn>
                  <a:cxn ang="0">
                    <a:pos x="13" y="465"/>
                  </a:cxn>
                  <a:cxn ang="0">
                    <a:pos x="20" y="465"/>
                  </a:cxn>
                  <a:cxn ang="0">
                    <a:pos x="26" y="464"/>
                  </a:cxn>
                  <a:cxn ang="0">
                    <a:pos x="31" y="460"/>
                  </a:cxn>
                  <a:cxn ang="0">
                    <a:pos x="35" y="454"/>
                  </a:cxn>
                  <a:cxn ang="0">
                    <a:pos x="174" y="23"/>
                  </a:cxn>
                  <a:cxn ang="0">
                    <a:pos x="176" y="16"/>
                  </a:cxn>
                  <a:cxn ang="0">
                    <a:pos x="174" y="10"/>
                  </a:cxn>
                  <a:cxn ang="0">
                    <a:pos x="170" y="5"/>
                  </a:cxn>
                  <a:cxn ang="0">
                    <a:pos x="164" y="1"/>
                  </a:cxn>
                  <a:cxn ang="0">
                    <a:pos x="157" y="0"/>
                  </a:cxn>
                  <a:cxn ang="0">
                    <a:pos x="150" y="2"/>
                  </a:cxn>
                  <a:cxn ang="0">
                    <a:pos x="144" y="7"/>
                  </a:cxn>
                  <a:cxn ang="0">
                    <a:pos x="141" y="13"/>
                  </a:cxn>
                </a:cxnLst>
                <a:rect l="0" t="0" r="r" b="b"/>
                <a:pathLst>
                  <a:path w="176" h="465">
                    <a:moveTo>
                      <a:pt x="141" y="13"/>
                    </a:moveTo>
                    <a:lnTo>
                      <a:pt x="1" y="443"/>
                    </a:lnTo>
                    <a:lnTo>
                      <a:pt x="0" y="449"/>
                    </a:lnTo>
                    <a:lnTo>
                      <a:pt x="3" y="456"/>
                    </a:lnTo>
                    <a:lnTo>
                      <a:pt x="7" y="462"/>
                    </a:lnTo>
                    <a:lnTo>
                      <a:pt x="13" y="465"/>
                    </a:lnTo>
                    <a:lnTo>
                      <a:pt x="20" y="465"/>
                    </a:lnTo>
                    <a:lnTo>
                      <a:pt x="26" y="464"/>
                    </a:lnTo>
                    <a:lnTo>
                      <a:pt x="31" y="460"/>
                    </a:lnTo>
                    <a:lnTo>
                      <a:pt x="35" y="454"/>
                    </a:lnTo>
                    <a:lnTo>
                      <a:pt x="174" y="23"/>
                    </a:lnTo>
                    <a:lnTo>
                      <a:pt x="176" y="16"/>
                    </a:lnTo>
                    <a:lnTo>
                      <a:pt x="174" y="10"/>
                    </a:lnTo>
                    <a:lnTo>
                      <a:pt x="170" y="5"/>
                    </a:lnTo>
                    <a:lnTo>
                      <a:pt x="164" y="1"/>
                    </a:lnTo>
                    <a:lnTo>
                      <a:pt x="157" y="0"/>
                    </a:lnTo>
                    <a:lnTo>
                      <a:pt x="150" y="2"/>
                    </a:lnTo>
                    <a:lnTo>
                      <a:pt x="144" y="7"/>
                    </a:lnTo>
                    <a:lnTo>
                      <a:pt x="14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>
                <a:off x="1328" y="2725"/>
                <a:ext cx="86" cy="92"/>
              </a:xfrm>
              <a:custGeom>
                <a:avLst/>
                <a:gdLst/>
                <a:ahLst/>
                <a:cxnLst>
                  <a:cxn ang="0">
                    <a:pos x="63" y="3"/>
                  </a:cxn>
                  <a:cxn ang="0">
                    <a:pos x="64" y="3"/>
                  </a:cxn>
                  <a:cxn ang="0">
                    <a:pos x="59" y="4"/>
                  </a:cxn>
                  <a:cxn ang="0">
                    <a:pos x="47" y="7"/>
                  </a:cxn>
                  <a:cxn ang="0">
                    <a:pos x="36" y="13"/>
                  </a:cxn>
                  <a:cxn ang="0">
                    <a:pos x="26" y="22"/>
                  </a:cxn>
                  <a:cxn ang="0">
                    <a:pos x="4" y="67"/>
                  </a:cxn>
                  <a:cxn ang="0">
                    <a:pos x="1" y="149"/>
                  </a:cxn>
                  <a:cxn ang="0">
                    <a:pos x="7" y="177"/>
                  </a:cxn>
                  <a:cxn ang="0">
                    <a:pos x="17" y="185"/>
                  </a:cxn>
                  <a:cxn ang="0">
                    <a:pos x="31" y="181"/>
                  </a:cxn>
                  <a:cxn ang="0">
                    <a:pos x="38" y="171"/>
                  </a:cxn>
                  <a:cxn ang="0">
                    <a:pos x="36" y="140"/>
                  </a:cxn>
                  <a:cxn ang="0">
                    <a:pos x="39" y="75"/>
                  </a:cxn>
                  <a:cxn ang="0">
                    <a:pos x="54" y="44"/>
                  </a:cxn>
                  <a:cxn ang="0">
                    <a:pos x="63" y="38"/>
                  </a:cxn>
                  <a:cxn ang="0">
                    <a:pos x="70" y="37"/>
                  </a:cxn>
                  <a:cxn ang="0">
                    <a:pos x="71" y="36"/>
                  </a:cxn>
                  <a:cxn ang="0">
                    <a:pos x="74" y="36"/>
                  </a:cxn>
                  <a:cxn ang="0">
                    <a:pos x="82" y="35"/>
                  </a:cxn>
                  <a:cxn ang="0">
                    <a:pos x="93" y="36"/>
                  </a:cxn>
                  <a:cxn ang="0">
                    <a:pos x="106" y="40"/>
                  </a:cxn>
                  <a:cxn ang="0">
                    <a:pos x="123" y="57"/>
                  </a:cxn>
                  <a:cxn ang="0">
                    <a:pos x="137" y="111"/>
                  </a:cxn>
                  <a:cxn ang="0">
                    <a:pos x="136" y="164"/>
                  </a:cxn>
                  <a:cxn ang="0">
                    <a:pos x="144" y="174"/>
                  </a:cxn>
                  <a:cxn ang="0">
                    <a:pos x="158" y="175"/>
                  </a:cxn>
                  <a:cxn ang="0">
                    <a:pos x="168" y="167"/>
                  </a:cxn>
                  <a:cxn ang="0">
                    <a:pos x="172" y="135"/>
                  </a:cxn>
                  <a:cxn ang="0">
                    <a:pos x="170" y="90"/>
                  </a:cxn>
                  <a:cxn ang="0">
                    <a:pos x="161" y="55"/>
                  </a:cxn>
                  <a:cxn ang="0">
                    <a:pos x="145" y="27"/>
                  </a:cxn>
                  <a:cxn ang="0">
                    <a:pos x="122" y="8"/>
                  </a:cxn>
                  <a:cxn ang="0">
                    <a:pos x="98" y="2"/>
                  </a:cxn>
                  <a:cxn ang="0">
                    <a:pos x="77" y="0"/>
                  </a:cxn>
                  <a:cxn ang="0">
                    <a:pos x="64" y="3"/>
                  </a:cxn>
                </a:cxnLst>
                <a:rect l="0" t="0" r="r" b="b"/>
                <a:pathLst>
                  <a:path w="172" h="185">
                    <a:moveTo>
                      <a:pt x="62" y="3"/>
                    </a:moveTo>
                    <a:lnTo>
                      <a:pt x="63" y="3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59" y="4"/>
                    </a:lnTo>
                    <a:lnTo>
                      <a:pt x="53" y="5"/>
                    </a:lnTo>
                    <a:lnTo>
                      <a:pt x="47" y="7"/>
                    </a:lnTo>
                    <a:lnTo>
                      <a:pt x="41" y="10"/>
                    </a:lnTo>
                    <a:lnTo>
                      <a:pt x="36" y="13"/>
                    </a:lnTo>
                    <a:lnTo>
                      <a:pt x="31" y="18"/>
                    </a:lnTo>
                    <a:lnTo>
                      <a:pt x="26" y="22"/>
                    </a:lnTo>
                    <a:lnTo>
                      <a:pt x="22" y="27"/>
                    </a:lnTo>
                    <a:lnTo>
                      <a:pt x="4" y="67"/>
                    </a:lnTo>
                    <a:lnTo>
                      <a:pt x="0" y="111"/>
                    </a:lnTo>
                    <a:lnTo>
                      <a:pt x="1" y="149"/>
                    </a:lnTo>
                    <a:lnTo>
                      <a:pt x="3" y="170"/>
                    </a:lnTo>
                    <a:lnTo>
                      <a:pt x="7" y="177"/>
                    </a:lnTo>
                    <a:lnTo>
                      <a:pt x="11" y="181"/>
                    </a:lnTo>
                    <a:lnTo>
                      <a:pt x="17" y="185"/>
                    </a:lnTo>
                    <a:lnTo>
                      <a:pt x="24" y="185"/>
                    </a:lnTo>
                    <a:lnTo>
                      <a:pt x="31" y="181"/>
                    </a:lnTo>
                    <a:lnTo>
                      <a:pt x="36" y="177"/>
                    </a:lnTo>
                    <a:lnTo>
                      <a:pt x="38" y="171"/>
                    </a:lnTo>
                    <a:lnTo>
                      <a:pt x="38" y="164"/>
                    </a:lnTo>
                    <a:lnTo>
                      <a:pt x="36" y="140"/>
                    </a:lnTo>
                    <a:lnTo>
                      <a:pt x="36" y="108"/>
                    </a:lnTo>
                    <a:lnTo>
                      <a:pt x="39" y="75"/>
                    </a:lnTo>
                    <a:lnTo>
                      <a:pt x="51" y="49"/>
                    </a:lnTo>
                    <a:lnTo>
                      <a:pt x="54" y="44"/>
                    </a:lnTo>
                    <a:lnTo>
                      <a:pt x="59" y="41"/>
                    </a:lnTo>
                    <a:lnTo>
                      <a:pt x="63" y="38"/>
                    </a:lnTo>
                    <a:lnTo>
                      <a:pt x="69" y="37"/>
                    </a:lnTo>
                    <a:lnTo>
                      <a:pt x="70" y="37"/>
                    </a:lnTo>
                    <a:lnTo>
                      <a:pt x="71" y="36"/>
                    </a:lnTo>
                    <a:lnTo>
                      <a:pt x="71" y="36"/>
                    </a:lnTo>
                    <a:lnTo>
                      <a:pt x="72" y="36"/>
                    </a:lnTo>
                    <a:lnTo>
                      <a:pt x="74" y="36"/>
                    </a:lnTo>
                    <a:lnTo>
                      <a:pt x="77" y="35"/>
                    </a:lnTo>
                    <a:lnTo>
                      <a:pt x="82" y="35"/>
                    </a:lnTo>
                    <a:lnTo>
                      <a:pt x="86" y="35"/>
                    </a:lnTo>
                    <a:lnTo>
                      <a:pt x="93" y="36"/>
                    </a:lnTo>
                    <a:lnTo>
                      <a:pt x="99" y="37"/>
                    </a:lnTo>
                    <a:lnTo>
                      <a:pt x="106" y="40"/>
                    </a:lnTo>
                    <a:lnTo>
                      <a:pt x="113" y="44"/>
                    </a:lnTo>
                    <a:lnTo>
                      <a:pt x="123" y="57"/>
                    </a:lnTo>
                    <a:lnTo>
                      <a:pt x="131" y="78"/>
                    </a:lnTo>
                    <a:lnTo>
                      <a:pt x="137" y="111"/>
                    </a:lnTo>
                    <a:lnTo>
                      <a:pt x="136" y="157"/>
                    </a:lnTo>
                    <a:lnTo>
                      <a:pt x="136" y="164"/>
                    </a:lnTo>
                    <a:lnTo>
                      <a:pt x="139" y="170"/>
                    </a:lnTo>
                    <a:lnTo>
                      <a:pt x="144" y="174"/>
                    </a:lnTo>
                    <a:lnTo>
                      <a:pt x="151" y="177"/>
                    </a:lnTo>
                    <a:lnTo>
                      <a:pt x="158" y="175"/>
                    </a:lnTo>
                    <a:lnTo>
                      <a:pt x="165" y="173"/>
                    </a:lnTo>
                    <a:lnTo>
                      <a:pt x="168" y="167"/>
                    </a:lnTo>
                    <a:lnTo>
                      <a:pt x="170" y="160"/>
                    </a:lnTo>
                    <a:lnTo>
                      <a:pt x="172" y="135"/>
                    </a:lnTo>
                    <a:lnTo>
                      <a:pt x="172" y="112"/>
                    </a:lnTo>
                    <a:lnTo>
                      <a:pt x="170" y="90"/>
                    </a:lnTo>
                    <a:lnTo>
                      <a:pt x="167" y="72"/>
                    </a:lnTo>
                    <a:lnTo>
                      <a:pt x="161" y="55"/>
                    </a:lnTo>
                    <a:lnTo>
                      <a:pt x="154" y="40"/>
                    </a:lnTo>
                    <a:lnTo>
                      <a:pt x="145" y="27"/>
                    </a:lnTo>
                    <a:lnTo>
                      <a:pt x="135" y="17"/>
                    </a:lnTo>
                    <a:lnTo>
                      <a:pt x="122" y="8"/>
                    </a:lnTo>
                    <a:lnTo>
                      <a:pt x="110" y="4"/>
                    </a:lnTo>
                    <a:lnTo>
                      <a:pt x="98" y="2"/>
                    </a:lnTo>
                    <a:lnTo>
                      <a:pt x="87" y="0"/>
                    </a:lnTo>
                    <a:lnTo>
                      <a:pt x="77" y="0"/>
                    </a:lnTo>
                    <a:lnTo>
                      <a:pt x="70" y="2"/>
                    </a:lnTo>
                    <a:lnTo>
                      <a:pt x="64" y="3"/>
                    </a:lnTo>
                    <a:lnTo>
                      <a:pt x="6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1501" y="2801"/>
                <a:ext cx="311" cy="114"/>
              </a:xfrm>
              <a:custGeom>
                <a:avLst/>
                <a:gdLst/>
                <a:ahLst/>
                <a:cxnLst>
                  <a:cxn ang="0">
                    <a:pos x="4" y="209"/>
                  </a:cxn>
                  <a:cxn ang="0">
                    <a:pos x="0" y="230"/>
                  </a:cxn>
                  <a:cxn ang="0">
                    <a:pos x="624" y="230"/>
                  </a:cxn>
                  <a:cxn ang="0">
                    <a:pos x="621" y="209"/>
                  </a:cxn>
                  <a:cxn ang="0">
                    <a:pos x="615" y="187"/>
                  </a:cxn>
                  <a:cxn ang="0">
                    <a:pos x="608" y="166"/>
                  </a:cxn>
                  <a:cxn ang="0">
                    <a:pos x="597" y="146"/>
                  </a:cxn>
                  <a:cxn ang="0">
                    <a:pos x="585" y="126"/>
                  </a:cxn>
                  <a:cxn ang="0">
                    <a:pos x="570" y="108"/>
                  </a:cxn>
                  <a:cxn ang="0">
                    <a:pos x="554" y="90"/>
                  </a:cxn>
                  <a:cxn ang="0">
                    <a:pos x="535" y="75"/>
                  </a:cxn>
                  <a:cxn ang="0">
                    <a:pos x="516" y="60"/>
                  </a:cxn>
                  <a:cxn ang="0">
                    <a:pos x="495" y="47"/>
                  </a:cxn>
                  <a:cxn ang="0">
                    <a:pos x="472" y="35"/>
                  </a:cxn>
                  <a:cxn ang="0">
                    <a:pos x="448" y="25"/>
                  </a:cxn>
                  <a:cxn ang="0">
                    <a:pos x="422" y="17"/>
                  </a:cxn>
                  <a:cxn ang="0">
                    <a:pos x="396" y="10"/>
                  </a:cxn>
                  <a:cxn ang="0">
                    <a:pos x="368" y="5"/>
                  </a:cxn>
                  <a:cxn ang="0">
                    <a:pos x="340" y="2"/>
                  </a:cxn>
                  <a:cxn ang="0">
                    <a:pos x="312" y="0"/>
                  </a:cxn>
                  <a:cxn ang="0">
                    <a:pos x="283" y="2"/>
                  </a:cxn>
                  <a:cxn ang="0">
                    <a:pos x="255" y="5"/>
                  </a:cxn>
                  <a:cxn ang="0">
                    <a:pos x="227" y="10"/>
                  </a:cxn>
                  <a:cxn ang="0">
                    <a:pos x="201" y="17"/>
                  </a:cxn>
                  <a:cxn ang="0">
                    <a:pos x="177" y="25"/>
                  </a:cxn>
                  <a:cxn ang="0">
                    <a:pos x="153" y="35"/>
                  </a:cxn>
                  <a:cxn ang="0">
                    <a:pos x="130" y="47"/>
                  </a:cxn>
                  <a:cxn ang="0">
                    <a:pos x="108" y="60"/>
                  </a:cxn>
                  <a:cxn ang="0">
                    <a:pos x="88" y="75"/>
                  </a:cxn>
                  <a:cxn ang="0">
                    <a:pos x="70" y="90"/>
                  </a:cxn>
                  <a:cxn ang="0">
                    <a:pos x="53" y="108"/>
                  </a:cxn>
                  <a:cxn ang="0">
                    <a:pos x="40" y="126"/>
                  </a:cxn>
                  <a:cxn ang="0">
                    <a:pos x="27" y="146"/>
                  </a:cxn>
                  <a:cxn ang="0">
                    <a:pos x="17" y="166"/>
                  </a:cxn>
                  <a:cxn ang="0">
                    <a:pos x="10" y="187"/>
                  </a:cxn>
                  <a:cxn ang="0">
                    <a:pos x="4" y="209"/>
                  </a:cxn>
                </a:cxnLst>
                <a:rect l="0" t="0" r="r" b="b"/>
                <a:pathLst>
                  <a:path w="624" h="230">
                    <a:moveTo>
                      <a:pt x="4" y="209"/>
                    </a:moveTo>
                    <a:lnTo>
                      <a:pt x="0" y="230"/>
                    </a:lnTo>
                    <a:lnTo>
                      <a:pt x="624" y="230"/>
                    </a:lnTo>
                    <a:lnTo>
                      <a:pt x="621" y="209"/>
                    </a:lnTo>
                    <a:lnTo>
                      <a:pt x="615" y="187"/>
                    </a:lnTo>
                    <a:lnTo>
                      <a:pt x="608" y="166"/>
                    </a:lnTo>
                    <a:lnTo>
                      <a:pt x="597" y="146"/>
                    </a:lnTo>
                    <a:lnTo>
                      <a:pt x="585" y="126"/>
                    </a:lnTo>
                    <a:lnTo>
                      <a:pt x="570" y="108"/>
                    </a:lnTo>
                    <a:lnTo>
                      <a:pt x="554" y="90"/>
                    </a:lnTo>
                    <a:lnTo>
                      <a:pt x="535" y="75"/>
                    </a:lnTo>
                    <a:lnTo>
                      <a:pt x="516" y="60"/>
                    </a:lnTo>
                    <a:lnTo>
                      <a:pt x="495" y="47"/>
                    </a:lnTo>
                    <a:lnTo>
                      <a:pt x="472" y="35"/>
                    </a:lnTo>
                    <a:lnTo>
                      <a:pt x="448" y="25"/>
                    </a:lnTo>
                    <a:lnTo>
                      <a:pt x="422" y="17"/>
                    </a:lnTo>
                    <a:lnTo>
                      <a:pt x="396" y="10"/>
                    </a:lnTo>
                    <a:lnTo>
                      <a:pt x="368" y="5"/>
                    </a:lnTo>
                    <a:lnTo>
                      <a:pt x="340" y="2"/>
                    </a:lnTo>
                    <a:lnTo>
                      <a:pt x="312" y="0"/>
                    </a:lnTo>
                    <a:lnTo>
                      <a:pt x="283" y="2"/>
                    </a:lnTo>
                    <a:lnTo>
                      <a:pt x="255" y="5"/>
                    </a:lnTo>
                    <a:lnTo>
                      <a:pt x="227" y="10"/>
                    </a:lnTo>
                    <a:lnTo>
                      <a:pt x="201" y="17"/>
                    </a:lnTo>
                    <a:lnTo>
                      <a:pt x="177" y="25"/>
                    </a:lnTo>
                    <a:lnTo>
                      <a:pt x="153" y="35"/>
                    </a:lnTo>
                    <a:lnTo>
                      <a:pt x="130" y="47"/>
                    </a:lnTo>
                    <a:lnTo>
                      <a:pt x="108" y="60"/>
                    </a:lnTo>
                    <a:lnTo>
                      <a:pt x="88" y="75"/>
                    </a:lnTo>
                    <a:lnTo>
                      <a:pt x="70" y="90"/>
                    </a:lnTo>
                    <a:lnTo>
                      <a:pt x="53" y="108"/>
                    </a:lnTo>
                    <a:lnTo>
                      <a:pt x="40" y="126"/>
                    </a:lnTo>
                    <a:lnTo>
                      <a:pt x="27" y="146"/>
                    </a:lnTo>
                    <a:lnTo>
                      <a:pt x="17" y="166"/>
                    </a:lnTo>
                    <a:lnTo>
                      <a:pt x="10" y="187"/>
                    </a:lnTo>
                    <a:lnTo>
                      <a:pt x="4" y="2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22"/>
              <p:cNvSpPr>
                <a:spLocks/>
              </p:cNvSpPr>
              <p:nvPr/>
            </p:nvSpPr>
            <p:spPr bwMode="auto">
              <a:xfrm>
                <a:off x="1523" y="2819"/>
                <a:ext cx="267" cy="78"/>
              </a:xfrm>
              <a:custGeom>
                <a:avLst/>
                <a:gdLst/>
                <a:ahLst/>
                <a:cxnLst>
                  <a:cxn ang="0">
                    <a:pos x="267" y="0"/>
                  </a:cxn>
                  <a:cxn ang="0">
                    <a:pos x="291" y="1"/>
                  </a:cxn>
                  <a:cxn ang="0">
                    <a:pos x="314" y="4"/>
                  </a:cxn>
                  <a:cxn ang="0">
                    <a:pos x="336" y="7"/>
                  </a:cxn>
                  <a:cxn ang="0">
                    <a:pos x="358" y="12"/>
                  </a:cxn>
                  <a:cxn ang="0">
                    <a:pos x="380" y="19"/>
                  </a:cxn>
                  <a:cxn ang="0">
                    <a:pos x="399" y="27"/>
                  </a:cxn>
                  <a:cxn ang="0">
                    <a:pos x="419" y="35"/>
                  </a:cxn>
                  <a:cxn ang="0">
                    <a:pos x="437" y="45"/>
                  </a:cxn>
                  <a:cxn ang="0">
                    <a:pos x="454" y="55"/>
                  </a:cxn>
                  <a:cxn ang="0">
                    <a:pos x="469" y="68"/>
                  </a:cxn>
                  <a:cxn ang="0">
                    <a:pos x="484" y="81"/>
                  </a:cxn>
                  <a:cxn ang="0">
                    <a:pos x="497" y="95"/>
                  </a:cxn>
                  <a:cxn ang="0">
                    <a:pos x="509" y="110"/>
                  </a:cxn>
                  <a:cxn ang="0">
                    <a:pos x="519" y="125"/>
                  </a:cxn>
                  <a:cxn ang="0">
                    <a:pos x="527" y="141"/>
                  </a:cxn>
                  <a:cxn ang="0">
                    <a:pos x="534" y="158"/>
                  </a:cxn>
                  <a:cxn ang="0">
                    <a:pos x="521" y="158"/>
                  </a:cxn>
                  <a:cxn ang="0">
                    <a:pos x="501" y="158"/>
                  </a:cxn>
                  <a:cxn ang="0">
                    <a:pos x="473" y="158"/>
                  </a:cxn>
                  <a:cxn ang="0">
                    <a:pos x="440" y="158"/>
                  </a:cxn>
                  <a:cxn ang="0">
                    <a:pos x="400" y="158"/>
                  </a:cxn>
                  <a:cxn ang="0">
                    <a:pos x="358" y="158"/>
                  </a:cxn>
                  <a:cxn ang="0">
                    <a:pos x="313" y="158"/>
                  </a:cxn>
                  <a:cxn ang="0">
                    <a:pos x="268" y="158"/>
                  </a:cxn>
                  <a:cxn ang="0">
                    <a:pos x="222" y="158"/>
                  </a:cxn>
                  <a:cxn ang="0">
                    <a:pos x="177" y="158"/>
                  </a:cxn>
                  <a:cxn ang="0">
                    <a:pos x="134" y="158"/>
                  </a:cxn>
                  <a:cxn ang="0">
                    <a:pos x="95" y="158"/>
                  </a:cxn>
                  <a:cxn ang="0">
                    <a:pos x="61" y="158"/>
                  </a:cxn>
                  <a:cxn ang="0">
                    <a:pos x="34" y="158"/>
                  </a:cxn>
                  <a:cxn ang="0">
                    <a:pos x="13" y="158"/>
                  </a:cxn>
                  <a:cxn ang="0">
                    <a:pos x="0" y="158"/>
                  </a:cxn>
                  <a:cxn ang="0">
                    <a:pos x="7" y="141"/>
                  </a:cxn>
                  <a:cxn ang="0">
                    <a:pos x="15" y="125"/>
                  </a:cxn>
                  <a:cxn ang="0">
                    <a:pos x="25" y="110"/>
                  </a:cxn>
                  <a:cxn ang="0">
                    <a:pos x="36" y="95"/>
                  </a:cxn>
                  <a:cxn ang="0">
                    <a:pos x="50" y="81"/>
                  </a:cxn>
                  <a:cxn ang="0">
                    <a:pos x="64" y="68"/>
                  </a:cxn>
                  <a:cxn ang="0">
                    <a:pos x="80" y="55"/>
                  </a:cxn>
                  <a:cxn ang="0">
                    <a:pos x="97" y="45"/>
                  </a:cxn>
                  <a:cxn ang="0">
                    <a:pos x="114" y="35"/>
                  </a:cxn>
                  <a:cxn ang="0">
                    <a:pos x="134" y="27"/>
                  </a:cxn>
                  <a:cxn ang="0">
                    <a:pos x="154" y="19"/>
                  </a:cxn>
                  <a:cxn ang="0">
                    <a:pos x="176" y="12"/>
                  </a:cxn>
                  <a:cxn ang="0">
                    <a:pos x="197" y="7"/>
                  </a:cxn>
                  <a:cxn ang="0">
                    <a:pos x="219" y="4"/>
                  </a:cxn>
                  <a:cxn ang="0">
                    <a:pos x="242" y="1"/>
                  </a:cxn>
                  <a:cxn ang="0">
                    <a:pos x="267" y="0"/>
                  </a:cxn>
                </a:cxnLst>
                <a:rect l="0" t="0" r="r" b="b"/>
                <a:pathLst>
                  <a:path w="534" h="158">
                    <a:moveTo>
                      <a:pt x="267" y="0"/>
                    </a:moveTo>
                    <a:lnTo>
                      <a:pt x="291" y="1"/>
                    </a:lnTo>
                    <a:lnTo>
                      <a:pt x="314" y="4"/>
                    </a:lnTo>
                    <a:lnTo>
                      <a:pt x="336" y="7"/>
                    </a:lnTo>
                    <a:lnTo>
                      <a:pt x="358" y="12"/>
                    </a:lnTo>
                    <a:lnTo>
                      <a:pt x="380" y="19"/>
                    </a:lnTo>
                    <a:lnTo>
                      <a:pt x="399" y="27"/>
                    </a:lnTo>
                    <a:lnTo>
                      <a:pt x="419" y="35"/>
                    </a:lnTo>
                    <a:lnTo>
                      <a:pt x="437" y="45"/>
                    </a:lnTo>
                    <a:lnTo>
                      <a:pt x="454" y="55"/>
                    </a:lnTo>
                    <a:lnTo>
                      <a:pt x="469" y="68"/>
                    </a:lnTo>
                    <a:lnTo>
                      <a:pt x="484" y="81"/>
                    </a:lnTo>
                    <a:lnTo>
                      <a:pt x="497" y="95"/>
                    </a:lnTo>
                    <a:lnTo>
                      <a:pt x="509" y="110"/>
                    </a:lnTo>
                    <a:lnTo>
                      <a:pt x="519" y="125"/>
                    </a:lnTo>
                    <a:lnTo>
                      <a:pt x="527" y="141"/>
                    </a:lnTo>
                    <a:lnTo>
                      <a:pt x="534" y="158"/>
                    </a:lnTo>
                    <a:lnTo>
                      <a:pt x="521" y="158"/>
                    </a:lnTo>
                    <a:lnTo>
                      <a:pt x="501" y="158"/>
                    </a:lnTo>
                    <a:lnTo>
                      <a:pt x="473" y="158"/>
                    </a:lnTo>
                    <a:lnTo>
                      <a:pt x="440" y="158"/>
                    </a:lnTo>
                    <a:lnTo>
                      <a:pt x="400" y="158"/>
                    </a:lnTo>
                    <a:lnTo>
                      <a:pt x="358" y="158"/>
                    </a:lnTo>
                    <a:lnTo>
                      <a:pt x="313" y="158"/>
                    </a:lnTo>
                    <a:lnTo>
                      <a:pt x="268" y="158"/>
                    </a:lnTo>
                    <a:lnTo>
                      <a:pt x="222" y="158"/>
                    </a:lnTo>
                    <a:lnTo>
                      <a:pt x="177" y="158"/>
                    </a:lnTo>
                    <a:lnTo>
                      <a:pt x="134" y="158"/>
                    </a:lnTo>
                    <a:lnTo>
                      <a:pt x="95" y="158"/>
                    </a:lnTo>
                    <a:lnTo>
                      <a:pt x="61" y="158"/>
                    </a:lnTo>
                    <a:lnTo>
                      <a:pt x="34" y="158"/>
                    </a:lnTo>
                    <a:lnTo>
                      <a:pt x="13" y="158"/>
                    </a:lnTo>
                    <a:lnTo>
                      <a:pt x="0" y="158"/>
                    </a:lnTo>
                    <a:lnTo>
                      <a:pt x="7" y="141"/>
                    </a:lnTo>
                    <a:lnTo>
                      <a:pt x="15" y="125"/>
                    </a:lnTo>
                    <a:lnTo>
                      <a:pt x="25" y="110"/>
                    </a:lnTo>
                    <a:lnTo>
                      <a:pt x="36" y="95"/>
                    </a:lnTo>
                    <a:lnTo>
                      <a:pt x="50" y="81"/>
                    </a:lnTo>
                    <a:lnTo>
                      <a:pt x="64" y="68"/>
                    </a:lnTo>
                    <a:lnTo>
                      <a:pt x="80" y="55"/>
                    </a:lnTo>
                    <a:lnTo>
                      <a:pt x="97" y="45"/>
                    </a:lnTo>
                    <a:lnTo>
                      <a:pt x="114" y="35"/>
                    </a:lnTo>
                    <a:lnTo>
                      <a:pt x="134" y="27"/>
                    </a:lnTo>
                    <a:lnTo>
                      <a:pt x="154" y="19"/>
                    </a:lnTo>
                    <a:lnTo>
                      <a:pt x="176" y="12"/>
                    </a:lnTo>
                    <a:lnTo>
                      <a:pt x="197" y="7"/>
                    </a:lnTo>
                    <a:lnTo>
                      <a:pt x="219" y="4"/>
                    </a:lnTo>
                    <a:lnTo>
                      <a:pt x="242" y="1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AAFF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23"/>
              <p:cNvSpPr>
                <a:spLocks/>
              </p:cNvSpPr>
              <p:nvPr/>
            </p:nvSpPr>
            <p:spPr bwMode="auto">
              <a:xfrm>
                <a:off x="1501" y="2897"/>
                <a:ext cx="311" cy="54"/>
              </a:xfrm>
              <a:custGeom>
                <a:avLst/>
                <a:gdLst/>
                <a:ahLst/>
                <a:cxnLst>
                  <a:cxn ang="0">
                    <a:pos x="603" y="1"/>
                  </a:cxn>
                  <a:cxn ang="0">
                    <a:pos x="5" y="1"/>
                  </a:cxn>
                  <a:cxn ang="0">
                    <a:pos x="4" y="16"/>
                  </a:cxn>
                  <a:cxn ang="0">
                    <a:pos x="0" y="50"/>
                  </a:cxn>
                  <a:cxn ang="0">
                    <a:pos x="0" y="61"/>
                  </a:cxn>
                  <a:cxn ang="0">
                    <a:pos x="2" y="72"/>
                  </a:cxn>
                  <a:cxn ang="0">
                    <a:pos x="4" y="84"/>
                  </a:cxn>
                  <a:cxn ang="0">
                    <a:pos x="6" y="95"/>
                  </a:cxn>
                  <a:cxn ang="0">
                    <a:pos x="10" y="108"/>
                  </a:cxn>
                  <a:cxn ang="0">
                    <a:pos x="615" y="108"/>
                  </a:cxn>
                  <a:cxn ang="0">
                    <a:pos x="618" y="95"/>
                  </a:cxn>
                  <a:cxn ang="0">
                    <a:pos x="621" y="84"/>
                  </a:cxn>
                  <a:cxn ang="0">
                    <a:pos x="623" y="72"/>
                  </a:cxn>
                  <a:cxn ang="0">
                    <a:pos x="624" y="62"/>
                  </a:cxn>
                  <a:cxn ang="0">
                    <a:pos x="624" y="50"/>
                  </a:cxn>
                  <a:cxn ang="0">
                    <a:pos x="619" y="0"/>
                  </a:cxn>
                  <a:cxn ang="0">
                    <a:pos x="603" y="1"/>
                  </a:cxn>
                </a:cxnLst>
                <a:rect l="0" t="0" r="r" b="b"/>
                <a:pathLst>
                  <a:path w="624" h="108">
                    <a:moveTo>
                      <a:pt x="603" y="1"/>
                    </a:moveTo>
                    <a:lnTo>
                      <a:pt x="5" y="1"/>
                    </a:lnTo>
                    <a:lnTo>
                      <a:pt x="4" y="16"/>
                    </a:lnTo>
                    <a:lnTo>
                      <a:pt x="0" y="50"/>
                    </a:lnTo>
                    <a:lnTo>
                      <a:pt x="0" y="61"/>
                    </a:lnTo>
                    <a:lnTo>
                      <a:pt x="2" y="72"/>
                    </a:lnTo>
                    <a:lnTo>
                      <a:pt x="4" y="84"/>
                    </a:lnTo>
                    <a:lnTo>
                      <a:pt x="6" y="95"/>
                    </a:lnTo>
                    <a:lnTo>
                      <a:pt x="10" y="108"/>
                    </a:lnTo>
                    <a:lnTo>
                      <a:pt x="615" y="108"/>
                    </a:lnTo>
                    <a:lnTo>
                      <a:pt x="618" y="95"/>
                    </a:lnTo>
                    <a:lnTo>
                      <a:pt x="621" y="84"/>
                    </a:lnTo>
                    <a:lnTo>
                      <a:pt x="623" y="72"/>
                    </a:lnTo>
                    <a:lnTo>
                      <a:pt x="624" y="62"/>
                    </a:lnTo>
                    <a:lnTo>
                      <a:pt x="624" y="50"/>
                    </a:lnTo>
                    <a:lnTo>
                      <a:pt x="619" y="0"/>
                    </a:lnTo>
                    <a:lnTo>
                      <a:pt x="603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24"/>
              <p:cNvSpPr>
                <a:spLocks/>
              </p:cNvSpPr>
              <p:nvPr/>
            </p:nvSpPr>
            <p:spPr bwMode="auto">
              <a:xfrm>
                <a:off x="1518" y="2915"/>
                <a:ext cx="277" cy="19"/>
              </a:xfrm>
              <a:custGeom>
                <a:avLst/>
                <a:gdLst/>
                <a:ahLst/>
                <a:cxnLst>
                  <a:cxn ang="0">
                    <a:pos x="552" y="0"/>
                  </a:cxn>
                  <a:cxn ang="0">
                    <a:pos x="553" y="4"/>
                  </a:cxn>
                  <a:cxn ang="0">
                    <a:pos x="553" y="9"/>
                  </a:cxn>
                  <a:cxn ang="0">
                    <a:pos x="554" y="12"/>
                  </a:cxn>
                  <a:cxn ang="0">
                    <a:pos x="554" y="13"/>
                  </a:cxn>
                  <a:cxn ang="0">
                    <a:pos x="554" y="19"/>
                  </a:cxn>
                  <a:cxn ang="0">
                    <a:pos x="553" y="25"/>
                  </a:cxn>
                  <a:cxn ang="0">
                    <a:pos x="552" y="31"/>
                  </a:cxn>
                  <a:cxn ang="0">
                    <a:pos x="551" y="36"/>
                  </a:cxn>
                  <a:cxn ang="0">
                    <a:pos x="541" y="36"/>
                  </a:cxn>
                  <a:cxn ang="0">
                    <a:pos x="521" y="36"/>
                  </a:cxn>
                  <a:cxn ang="0">
                    <a:pos x="492" y="36"/>
                  </a:cxn>
                  <a:cxn ang="0">
                    <a:pos x="458" y="36"/>
                  </a:cxn>
                  <a:cxn ang="0">
                    <a:pos x="417" y="36"/>
                  </a:cxn>
                  <a:cxn ang="0">
                    <a:pos x="373" y="36"/>
                  </a:cxn>
                  <a:cxn ang="0">
                    <a:pos x="326" y="36"/>
                  </a:cxn>
                  <a:cxn ang="0">
                    <a:pos x="278" y="36"/>
                  </a:cxn>
                  <a:cxn ang="0">
                    <a:pos x="229" y="36"/>
                  </a:cxn>
                  <a:cxn ang="0">
                    <a:pos x="182" y="36"/>
                  </a:cxn>
                  <a:cxn ang="0">
                    <a:pos x="137" y="36"/>
                  </a:cxn>
                  <a:cxn ang="0">
                    <a:pos x="97" y="36"/>
                  </a:cxn>
                  <a:cxn ang="0">
                    <a:pos x="62" y="36"/>
                  </a:cxn>
                  <a:cxn ang="0">
                    <a:pos x="35" y="36"/>
                  </a:cxn>
                  <a:cxn ang="0">
                    <a:pos x="14" y="36"/>
                  </a:cxn>
                  <a:cxn ang="0">
                    <a:pos x="3" y="36"/>
                  </a:cxn>
                  <a:cxn ang="0">
                    <a:pos x="2" y="31"/>
                  </a:cxn>
                  <a:cxn ang="0">
                    <a:pos x="1" y="25"/>
                  </a:cxn>
                  <a:cxn ang="0">
                    <a:pos x="0" y="19"/>
                  </a:cxn>
                  <a:cxn ang="0">
                    <a:pos x="0" y="13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1" y="4"/>
                  </a:cxn>
                  <a:cxn ang="0">
                    <a:pos x="2" y="0"/>
                  </a:cxn>
                  <a:cxn ang="0">
                    <a:pos x="13" y="0"/>
                  </a:cxn>
                  <a:cxn ang="0">
                    <a:pos x="33" y="0"/>
                  </a:cxn>
                  <a:cxn ang="0">
                    <a:pos x="61" y="0"/>
                  </a:cxn>
                  <a:cxn ang="0">
                    <a:pos x="97" y="0"/>
                  </a:cxn>
                  <a:cxn ang="0">
                    <a:pos x="137" y="0"/>
                  </a:cxn>
                  <a:cxn ang="0">
                    <a:pos x="181" y="0"/>
                  </a:cxn>
                  <a:cxn ang="0">
                    <a:pos x="228" y="0"/>
                  </a:cxn>
                  <a:cxn ang="0">
                    <a:pos x="278" y="0"/>
                  </a:cxn>
                  <a:cxn ang="0">
                    <a:pos x="326" y="0"/>
                  </a:cxn>
                  <a:cxn ang="0">
                    <a:pos x="373" y="0"/>
                  </a:cxn>
                  <a:cxn ang="0">
                    <a:pos x="417" y="0"/>
                  </a:cxn>
                  <a:cxn ang="0">
                    <a:pos x="458" y="0"/>
                  </a:cxn>
                  <a:cxn ang="0">
                    <a:pos x="493" y="0"/>
                  </a:cxn>
                  <a:cxn ang="0">
                    <a:pos x="521" y="0"/>
                  </a:cxn>
                  <a:cxn ang="0">
                    <a:pos x="542" y="0"/>
                  </a:cxn>
                  <a:cxn ang="0">
                    <a:pos x="552" y="0"/>
                  </a:cxn>
                </a:cxnLst>
                <a:rect l="0" t="0" r="r" b="b"/>
                <a:pathLst>
                  <a:path w="554" h="36">
                    <a:moveTo>
                      <a:pt x="552" y="0"/>
                    </a:moveTo>
                    <a:lnTo>
                      <a:pt x="553" y="4"/>
                    </a:lnTo>
                    <a:lnTo>
                      <a:pt x="553" y="9"/>
                    </a:lnTo>
                    <a:lnTo>
                      <a:pt x="554" y="12"/>
                    </a:lnTo>
                    <a:lnTo>
                      <a:pt x="554" y="13"/>
                    </a:lnTo>
                    <a:lnTo>
                      <a:pt x="554" y="19"/>
                    </a:lnTo>
                    <a:lnTo>
                      <a:pt x="553" y="25"/>
                    </a:lnTo>
                    <a:lnTo>
                      <a:pt x="552" y="31"/>
                    </a:lnTo>
                    <a:lnTo>
                      <a:pt x="551" y="36"/>
                    </a:lnTo>
                    <a:lnTo>
                      <a:pt x="541" y="36"/>
                    </a:lnTo>
                    <a:lnTo>
                      <a:pt x="521" y="36"/>
                    </a:lnTo>
                    <a:lnTo>
                      <a:pt x="492" y="36"/>
                    </a:lnTo>
                    <a:lnTo>
                      <a:pt x="458" y="36"/>
                    </a:lnTo>
                    <a:lnTo>
                      <a:pt x="417" y="36"/>
                    </a:lnTo>
                    <a:lnTo>
                      <a:pt x="373" y="36"/>
                    </a:lnTo>
                    <a:lnTo>
                      <a:pt x="326" y="36"/>
                    </a:lnTo>
                    <a:lnTo>
                      <a:pt x="278" y="36"/>
                    </a:lnTo>
                    <a:lnTo>
                      <a:pt x="229" y="36"/>
                    </a:lnTo>
                    <a:lnTo>
                      <a:pt x="182" y="36"/>
                    </a:lnTo>
                    <a:lnTo>
                      <a:pt x="137" y="36"/>
                    </a:lnTo>
                    <a:lnTo>
                      <a:pt x="97" y="36"/>
                    </a:lnTo>
                    <a:lnTo>
                      <a:pt x="62" y="36"/>
                    </a:lnTo>
                    <a:lnTo>
                      <a:pt x="35" y="36"/>
                    </a:lnTo>
                    <a:lnTo>
                      <a:pt x="14" y="36"/>
                    </a:lnTo>
                    <a:lnTo>
                      <a:pt x="3" y="36"/>
                    </a:lnTo>
                    <a:lnTo>
                      <a:pt x="2" y="31"/>
                    </a:lnTo>
                    <a:lnTo>
                      <a:pt x="1" y="25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1" y="4"/>
                    </a:lnTo>
                    <a:lnTo>
                      <a:pt x="2" y="0"/>
                    </a:lnTo>
                    <a:lnTo>
                      <a:pt x="13" y="0"/>
                    </a:lnTo>
                    <a:lnTo>
                      <a:pt x="33" y="0"/>
                    </a:lnTo>
                    <a:lnTo>
                      <a:pt x="61" y="0"/>
                    </a:lnTo>
                    <a:lnTo>
                      <a:pt x="97" y="0"/>
                    </a:lnTo>
                    <a:lnTo>
                      <a:pt x="137" y="0"/>
                    </a:lnTo>
                    <a:lnTo>
                      <a:pt x="181" y="0"/>
                    </a:lnTo>
                    <a:lnTo>
                      <a:pt x="228" y="0"/>
                    </a:lnTo>
                    <a:lnTo>
                      <a:pt x="278" y="0"/>
                    </a:lnTo>
                    <a:lnTo>
                      <a:pt x="326" y="0"/>
                    </a:lnTo>
                    <a:lnTo>
                      <a:pt x="373" y="0"/>
                    </a:lnTo>
                    <a:lnTo>
                      <a:pt x="417" y="0"/>
                    </a:lnTo>
                    <a:lnTo>
                      <a:pt x="458" y="0"/>
                    </a:lnTo>
                    <a:lnTo>
                      <a:pt x="493" y="0"/>
                    </a:lnTo>
                    <a:lnTo>
                      <a:pt x="521" y="0"/>
                    </a:lnTo>
                    <a:lnTo>
                      <a:pt x="542" y="0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rgbClr val="FCBC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25"/>
              <p:cNvSpPr>
                <a:spLocks/>
              </p:cNvSpPr>
              <p:nvPr/>
            </p:nvSpPr>
            <p:spPr bwMode="auto">
              <a:xfrm>
                <a:off x="1317" y="2508"/>
                <a:ext cx="410" cy="431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3" y="26"/>
                  </a:cxn>
                  <a:cxn ang="0">
                    <a:pos x="0" y="52"/>
                  </a:cxn>
                  <a:cxn ang="0">
                    <a:pos x="1" y="92"/>
                  </a:cxn>
                  <a:cxn ang="0">
                    <a:pos x="7" y="137"/>
                  </a:cxn>
                  <a:cxn ang="0">
                    <a:pos x="23" y="181"/>
                  </a:cxn>
                  <a:cxn ang="0">
                    <a:pos x="52" y="216"/>
                  </a:cxn>
                  <a:cxn ang="0">
                    <a:pos x="89" y="234"/>
                  </a:cxn>
                  <a:cxn ang="0">
                    <a:pos x="135" y="244"/>
                  </a:cxn>
                  <a:cxn ang="0">
                    <a:pos x="193" y="255"/>
                  </a:cxn>
                  <a:cxn ang="0">
                    <a:pos x="260" y="263"/>
                  </a:cxn>
                  <a:cxn ang="0">
                    <a:pos x="332" y="271"/>
                  </a:cxn>
                  <a:cxn ang="0">
                    <a:pos x="401" y="278"/>
                  </a:cxn>
                  <a:cxn ang="0">
                    <a:pos x="462" y="282"/>
                  </a:cxn>
                  <a:cxn ang="0">
                    <a:pos x="513" y="287"/>
                  </a:cxn>
                  <a:cxn ang="0">
                    <a:pos x="515" y="327"/>
                  </a:cxn>
                  <a:cxn ang="0">
                    <a:pos x="467" y="445"/>
                  </a:cxn>
                  <a:cxn ang="0">
                    <a:pos x="411" y="596"/>
                  </a:cxn>
                  <a:cxn ang="0">
                    <a:pos x="365" y="752"/>
                  </a:cxn>
                  <a:cxn ang="0">
                    <a:pos x="343" y="863"/>
                  </a:cxn>
                  <a:cxn ang="0">
                    <a:pos x="396" y="829"/>
                  </a:cxn>
                  <a:cxn ang="0">
                    <a:pos x="442" y="799"/>
                  </a:cxn>
                  <a:cxn ang="0">
                    <a:pos x="499" y="766"/>
                  </a:cxn>
                  <a:cxn ang="0">
                    <a:pos x="560" y="730"/>
                  </a:cxn>
                  <a:cxn ang="0">
                    <a:pos x="623" y="697"/>
                  </a:cxn>
                  <a:cxn ang="0">
                    <a:pos x="683" y="667"/>
                  </a:cxn>
                  <a:cxn ang="0">
                    <a:pos x="737" y="645"/>
                  </a:cxn>
                  <a:cxn ang="0">
                    <a:pos x="782" y="631"/>
                  </a:cxn>
                  <a:cxn ang="0">
                    <a:pos x="820" y="630"/>
                  </a:cxn>
                  <a:cxn ang="0">
                    <a:pos x="807" y="547"/>
                  </a:cxn>
                  <a:cxn ang="0">
                    <a:pos x="786" y="415"/>
                  </a:cxn>
                  <a:cxn ang="0">
                    <a:pos x="767" y="292"/>
                  </a:cxn>
                  <a:cxn ang="0">
                    <a:pos x="755" y="208"/>
                  </a:cxn>
                  <a:cxn ang="0">
                    <a:pos x="752" y="173"/>
                  </a:cxn>
                  <a:cxn ang="0">
                    <a:pos x="741" y="142"/>
                  </a:cxn>
                  <a:cxn ang="0">
                    <a:pos x="719" y="117"/>
                  </a:cxn>
                  <a:cxn ang="0">
                    <a:pos x="686" y="103"/>
                  </a:cxn>
                  <a:cxn ang="0">
                    <a:pos x="654" y="100"/>
                  </a:cxn>
                  <a:cxn ang="0">
                    <a:pos x="616" y="97"/>
                  </a:cxn>
                  <a:cxn ang="0">
                    <a:pos x="562" y="92"/>
                  </a:cxn>
                  <a:cxn ang="0">
                    <a:pos x="498" y="87"/>
                  </a:cxn>
                  <a:cxn ang="0">
                    <a:pos x="427" y="80"/>
                  </a:cxn>
                  <a:cxn ang="0">
                    <a:pos x="359" y="73"/>
                  </a:cxn>
                  <a:cxn ang="0">
                    <a:pos x="298" y="66"/>
                  </a:cxn>
                  <a:cxn ang="0">
                    <a:pos x="251" y="61"/>
                  </a:cxn>
                  <a:cxn ang="0">
                    <a:pos x="235" y="44"/>
                  </a:cxn>
                  <a:cxn ang="0">
                    <a:pos x="235" y="7"/>
                  </a:cxn>
                  <a:cxn ang="0">
                    <a:pos x="216" y="0"/>
                  </a:cxn>
                </a:cxnLst>
                <a:rect l="0" t="0" r="r" b="b"/>
                <a:pathLst>
                  <a:path w="820" h="863">
                    <a:moveTo>
                      <a:pt x="216" y="0"/>
                    </a:moveTo>
                    <a:lnTo>
                      <a:pt x="6" y="6"/>
                    </a:lnTo>
                    <a:lnTo>
                      <a:pt x="3" y="21"/>
                    </a:lnTo>
                    <a:lnTo>
                      <a:pt x="3" y="26"/>
                    </a:lnTo>
                    <a:lnTo>
                      <a:pt x="2" y="37"/>
                    </a:lnTo>
                    <a:lnTo>
                      <a:pt x="0" y="52"/>
                    </a:lnTo>
                    <a:lnTo>
                      <a:pt x="0" y="72"/>
                    </a:lnTo>
                    <a:lnTo>
                      <a:pt x="1" y="92"/>
                    </a:lnTo>
                    <a:lnTo>
                      <a:pt x="2" y="114"/>
                    </a:lnTo>
                    <a:lnTo>
                      <a:pt x="7" y="137"/>
                    </a:lnTo>
                    <a:lnTo>
                      <a:pt x="14" y="160"/>
                    </a:lnTo>
                    <a:lnTo>
                      <a:pt x="23" y="181"/>
                    </a:lnTo>
                    <a:lnTo>
                      <a:pt x="36" y="201"/>
                    </a:lnTo>
                    <a:lnTo>
                      <a:pt x="52" y="216"/>
                    </a:lnTo>
                    <a:lnTo>
                      <a:pt x="72" y="228"/>
                    </a:lnTo>
                    <a:lnTo>
                      <a:pt x="89" y="234"/>
                    </a:lnTo>
                    <a:lnTo>
                      <a:pt x="109" y="240"/>
                    </a:lnTo>
                    <a:lnTo>
                      <a:pt x="135" y="244"/>
                    </a:lnTo>
                    <a:lnTo>
                      <a:pt x="162" y="250"/>
                    </a:lnTo>
                    <a:lnTo>
                      <a:pt x="193" y="255"/>
                    </a:lnTo>
                    <a:lnTo>
                      <a:pt x="227" y="259"/>
                    </a:lnTo>
                    <a:lnTo>
                      <a:pt x="260" y="263"/>
                    </a:lnTo>
                    <a:lnTo>
                      <a:pt x="296" y="267"/>
                    </a:lnTo>
                    <a:lnTo>
                      <a:pt x="332" y="271"/>
                    </a:lnTo>
                    <a:lnTo>
                      <a:pt x="366" y="274"/>
                    </a:lnTo>
                    <a:lnTo>
                      <a:pt x="401" y="278"/>
                    </a:lnTo>
                    <a:lnTo>
                      <a:pt x="433" y="280"/>
                    </a:lnTo>
                    <a:lnTo>
                      <a:pt x="462" y="282"/>
                    </a:lnTo>
                    <a:lnTo>
                      <a:pt x="490" y="285"/>
                    </a:lnTo>
                    <a:lnTo>
                      <a:pt x="513" y="287"/>
                    </a:lnTo>
                    <a:lnTo>
                      <a:pt x="531" y="288"/>
                    </a:lnTo>
                    <a:lnTo>
                      <a:pt x="515" y="327"/>
                    </a:lnTo>
                    <a:lnTo>
                      <a:pt x="492" y="380"/>
                    </a:lnTo>
                    <a:lnTo>
                      <a:pt x="467" y="445"/>
                    </a:lnTo>
                    <a:lnTo>
                      <a:pt x="439" y="517"/>
                    </a:lnTo>
                    <a:lnTo>
                      <a:pt x="411" y="596"/>
                    </a:lnTo>
                    <a:lnTo>
                      <a:pt x="386" y="675"/>
                    </a:lnTo>
                    <a:lnTo>
                      <a:pt x="365" y="752"/>
                    </a:lnTo>
                    <a:lnTo>
                      <a:pt x="350" y="824"/>
                    </a:lnTo>
                    <a:lnTo>
                      <a:pt x="343" y="863"/>
                    </a:lnTo>
                    <a:lnTo>
                      <a:pt x="378" y="841"/>
                    </a:lnTo>
                    <a:lnTo>
                      <a:pt x="396" y="829"/>
                    </a:lnTo>
                    <a:lnTo>
                      <a:pt x="418" y="814"/>
                    </a:lnTo>
                    <a:lnTo>
                      <a:pt x="442" y="799"/>
                    </a:lnTo>
                    <a:lnTo>
                      <a:pt x="470" y="783"/>
                    </a:lnTo>
                    <a:lnTo>
                      <a:pt x="499" y="766"/>
                    </a:lnTo>
                    <a:lnTo>
                      <a:pt x="529" y="749"/>
                    </a:lnTo>
                    <a:lnTo>
                      <a:pt x="560" y="730"/>
                    </a:lnTo>
                    <a:lnTo>
                      <a:pt x="591" y="713"/>
                    </a:lnTo>
                    <a:lnTo>
                      <a:pt x="623" y="697"/>
                    </a:lnTo>
                    <a:lnTo>
                      <a:pt x="653" y="681"/>
                    </a:lnTo>
                    <a:lnTo>
                      <a:pt x="683" y="667"/>
                    </a:lnTo>
                    <a:lnTo>
                      <a:pt x="712" y="654"/>
                    </a:lnTo>
                    <a:lnTo>
                      <a:pt x="737" y="645"/>
                    </a:lnTo>
                    <a:lnTo>
                      <a:pt x="762" y="637"/>
                    </a:lnTo>
                    <a:lnTo>
                      <a:pt x="782" y="631"/>
                    </a:lnTo>
                    <a:lnTo>
                      <a:pt x="800" y="630"/>
                    </a:lnTo>
                    <a:lnTo>
                      <a:pt x="820" y="630"/>
                    </a:lnTo>
                    <a:lnTo>
                      <a:pt x="817" y="609"/>
                    </a:lnTo>
                    <a:lnTo>
                      <a:pt x="807" y="547"/>
                    </a:lnTo>
                    <a:lnTo>
                      <a:pt x="796" y="482"/>
                    </a:lnTo>
                    <a:lnTo>
                      <a:pt x="786" y="415"/>
                    </a:lnTo>
                    <a:lnTo>
                      <a:pt x="775" y="350"/>
                    </a:lnTo>
                    <a:lnTo>
                      <a:pt x="767" y="292"/>
                    </a:lnTo>
                    <a:lnTo>
                      <a:pt x="760" y="243"/>
                    </a:lnTo>
                    <a:lnTo>
                      <a:pt x="755" y="208"/>
                    </a:lnTo>
                    <a:lnTo>
                      <a:pt x="754" y="189"/>
                    </a:lnTo>
                    <a:lnTo>
                      <a:pt x="752" y="173"/>
                    </a:lnTo>
                    <a:lnTo>
                      <a:pt x="748" y="157"/>
                    </a:lnTo>
                    <a:lnTo>
                      <a:pt x="741" y="142"/>
                    </a:lnTo>
                    <a:lnTo>
                      <a:pt x="732" y="128"/>
                    </a:lnTo>
                    <a:lnTo>
                      <a:pt x="719" y="117"/>
                    </a:lnTo>
                    <a:lnTo>
                      <a:pt x="704" y="109"/>
                    </a:lnTo>
                    <a:lnTo>
                      <a:pt x="686" y="103"/>
                    </a:lnTo>
                    <a:lnTo>
                      <a:pt x="665" y="100"/>
                    </a:lnTo>
                    <a:lnTo>
                      <a:pt x="654" y="100"/>
                    </a:lnTo>
                    <a:lnTo>
                      <a:pt x="638" y="99"/>
                    </a:lnTo>
                    <a:lnTo>
                      <a:pt x="616" y="97"/>
                    </a:lnTo>
                    <a:lnTo>
                      <a:pt x="591" y="95"/>
                    </a:lnTo>
                    <a:lnTo>
                      <a:pt x="562" y="92"/>
                    </a:lnTo>
                    <a:lnTo>
                      <a:pt x="531" y="90"/>
                    </a:lnTo>
                    <a:lnTo>
                      <a:pt x="498" y="87"/>
                    </a:lnTo>
                    <a:lnTo>
                      <a:pt x="463" y="83"/>
                    </a:lnTo>
                    <a:lnTo>
                      <a:pt x="427" y="80"/>
                    </a:lnTo>
                    <a:lnTo>
                      <a:pt x="393" y="76"/>
                    </a:lnTo>
                    <a:lnTo>
                      <a:pt x="359" y="73"/>
                    </a:lnTo>
                    <a:lnTo>
                      <a:pt x="328" y="69"/>
                    </a:lnTo>
                    <a:lnTo>
                      <a:pt x="298" y="66"/>
                    </a:lnTo>
                    <a:lnTo>
                      <a:pt x="273" y="64"/>
                    </a:lnTo>
                    <a:lnTo>
                      <a:pt x="251" y="61"/>
                    </a:lnTo>
                    <a:lnTo>
                      <a:pt x="235" y="60"/>
                    </a:lnTo>
                    <a:lnTo>
                      <a:pt x="235" y="44"/>
                    </a:lnTo>
                    <a:lnTo>
                      <a:pt x="235" y="23"/>
                    </a:lnTo>
                    <a:lnTo>
                      <a:pt x="235" y="7"/>
                    </a:lnTo>
                    <a:lnTo>
                      <a:pt x="235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26"/>
              <p:cNvSpPr>
                <a:spLocks/>
              </p:cNvSpPr>
              <p:nvPr/>
            </p:nvSpPr>
            <p:spPr bwMode="auto">
              <a:xfrm>
                <a:off x="1334" y="2525"/>
                <a:ext cx="373" cy="378"/>
              </a:xfrm>
              <a:custGeom>
                <a:avLst/>
                <a:gdLst/>
                <a:ahLst/>
                <a:cxnLst>
                  <a:cxn ang="0">
                    <a:pos x="166" y="16"/>
                  </a:cxn>
                  <a:cxn ang="0">
                    <a:pos x="166" y="50"/>
                  </a:cxn>
                  <a:cxn ang="0">
                    <a:pos x="181" y="56"/>
                  </a:cxn>
                  <a:cxn ang="0">
                    <a:pos x="203" y="59"/>
                  </a:cxn>
                  <a:cxn ang="0">
                    <a:pos x="252" y="64"/>
                  </a:cxn>
                  <a:cxn ang="0">
                    <a:pos x="318" y="71"/>
                  </a:cxn>
                  <a:cxn ang="0">
                    <a:pos x="395" y="79"/>
                  </a:cxn>
                  <a:cxn ang="0">
                    <a:pos x="473" y="88"/>
                  </a:cxn>
                  <a:cxn ang="0">
                    <a:pos x="543" y="93"/>
                  </a:cxn>
                  <a:cxn ang="0">
                    <a:pos x="599" y="98"/>
                  </a:cxn>
                  <a:cxn ang="0">
                    <a:pos x="631" y="100"/>
                  </a:cxn>
                  <a:cxn ang="0">
                    <a:pos x="655" y="105"/>
                  </a:cxn>
                  <a:cxn ang="0">
                    <a:pos x="672" y="116"/>
                  </a:cxn>
                  <a:cxn ang="0">
                    <a:pos x="682" y="134"/>
                  </a:cxn>
                  <a:cxn ang="0">
                    <a:pos x="685" y="153"/>
                  </a:cxn>
                  <a:cxn ang="0">
                    <a:pos x="693" y="219"/>
                  </a:cxn>
                  <a:cxn ang="0">
                    <a:pos x="710" y="339"/>
                  </a:cxn>
                  <a:cxn ang="0">
                    <a:pos x="731" y="468"/>
                  </a:cxn>
                  <a:cxn ang="0">
                    <a:pos x="746" y="561"/>
                  </a:cxn>
                  <a:cxn ang="0">
                    <a:pos x="703" y="572"/>
                  </a:cxn>
                  <a:cxn ang="0">
                    <a:pos x="655" y="591"/>
                  </a:cxn>
                  <a:cxn ang="0">
                    <a:pos x="601" y="616"/>
                  </a:cxn>
                  <a:cxn ang="0">
                    <a:pos x="546" y="645"/>
                  </a:cxn>
                  <a:cxn ang="0">
                    <a:pos x="490" y="675"/>
                  </a:cxn>
                  <a:cxn ang="0">
                    <a:pos x="439" y="705"/>
                  </a:cxn>
                  <a:cxn ang="0">
                    <a:pos x="395" y="731"/>
                  </a:cxn>
                  <a:cxn ang="0">
                    <a:pos x="359" y="754"/>
                  </a:cxn>
                  <a:cxn ang="0">
                    <a:pos x="406" y="587"/>
                  </a:cxn>
                  <a:cxn ang="0">
                    <a:pos x="465" y="421"/>
                  </a:cxn>
                  <a:cxn ang="0">
                    <a:pos x="517" y="295"/>
                  </a:cxn>
                  <a:cxn ang="0">
                    <a:pos x="540" y="243"/>
                  </a:cxn>
                  <a:cxn ang="0">
                    <a:pos x="525" y="219"/>
                  </a:cxn>
                  <a:cxn ang="0">
                    <a:pos x="468" y="214"/>
                  </a:cxn>
                  <a:cxn ang="0">
                    <a:pos x="403" y="210"/>
                  </a:cxn>
                  <a:cxn ang="0">
                    <a:pos x="332" y="203"/>
                  </a:cxn>
                  <a:cxn ang="0">
                    <a:pos x="261" y="196"/>
                  </a:cxn>
                  <a:cxn ang="0">
                    <a:pos x="194" y="188"/>
                  </a:cxn>
                  <a:cxn ang="0">
                    <a:pos x="133" y="180"/>
                  </a:cxn>
                  <a:cxn ang="0">
                    <a:pos x="84" y="169"/>
                  </a:cxn>
                  <a:cxn ang="0">
                    <a:pos x="52" y="160"/>
                  </a:cxn>
                  <a:cxn ang="0">
                    <a:pos x="27" y="139"/>
                  </a:cxn>
                  <a:cxn ang="0">
                    <a:pos x="11" y="108"/>
                  </a:cxn>
                  <a:cxn ang="0">
                    <a:pos x="3" y="71"/>
                  </a:cxn>
                  <a:cxn ang="0">
                    <a:pos x="0" y="35"/>
                  </a:cxn>
                  <a:cxn ang="0">
                    <a:pos x="2" y="20"/>
                  </a:cxn>
                  <a:cxn ang="0">
                    <a:pos x="3" y="5"/>
                  </a:cxn>
                  <a:cxn ang="0">
                    <a:pos x="34" y="3"/>
                  </a:cxn>
                  <a:cxn ang="0">
                    <a:pos x="83" y="2"/>
                  </a:cxn>
                  <a:cxn ang="0">
                    <a:pos x="133" y="0"/>
                  </a:cxn>
                  <a:cxn ang="0">
                    <a:pos x="166" y="0"/>
                  </a:cxn>
                </a:cxnLst>
                <a:rect l="0" t="0" r="r" b="b"/>
                <a:pathLst>
                  <a:path w="746" h="754">
                    <a:moveTo>
                      <a:pt x="166" y="0"/>
                    </a:moveTo>
                    <a:lnTo>
                      <a:pt x="166" y="16"/>
                    </a:lnTo>
                    <a:lnTo>
                      <a:pt x="166" y="35"/>
                    </a:lnTo>
                    <a:lnTo>
                      <a:pt x="166" y="50"/>
                    </a:lnTo>
                    <a:lnTo>
                      <a:pt x="166" y="55"/>
                    </a:lnTo>
                    <a:lnTo>
                      <a:pt x="181" y="56"/>
                    </a:lnTo>
                    <a:lnTo>
                      <a:pt x="188" y="58"/>
                    </a:lnTo>
                    <a:lnTo>
                      <a:pt x="203" y="59"/>
                    </a:lnTo>
                    <a:lnTo>
                      <a:pt x="225" y="61"/>
                    </a:lnTo>
                    <a:lnTo>
                      <a:pt x="252" y="64"/>
                    </a:lnTo>
                    <a:lnTo>
                      <a:pt x="284" y="68"/>
                    </a:lnTo>
                    <a:lnTo>
                      <a:pt x="318" y="71"/>
                    </a:lnTo>
                    <a:lnTo>
                      <a:pt x="356" y="75"/>
                    </a:lnTo>
                    <a:lnTo>
                      <a:pt x="395" y="79"/>
                    </a:lnTo>
                    <a:lnTo>
                      <a:pt x="434" y="83"/>
                    </a:lnTo>
                    <a:lnTo>
                      <a:pt x="473" y="88"/>
                    </a:lnTo>
                    <a:lnTo>
                      <a:pt x="510" y="91"/>
                    </a:lnTo>
                    <a:lnTo>
                      <a:pt x="543" y="93"/>
                    </a:lnTo>
                    <a:lnTo>
                      <a:pt x="573" y="97"/>
                    </a:lnTo>
                    <a:lnTo>
                      <a:pt x="599" y="98"/>
                    </a:lnTo>
                    <a:lnTo>
                      <a:pt x="618" y="100"/>
                    </a:lnTo>
                    <a:lnTo>
                      <a:pt x="631" y="100"/>
                    </a:lnTo>
                    <a:lnTo>
                      <a:pt x="643" y="101"/>
                    </a:lnTo>
                    <a:lnTo>
                      <a:pt x="655" y="105"/>
                    </a:lnTo>
                    <a:lnTo>
                      <a:pt x="664" y="109"/>
                    </a:lnTo>
                    <a:lnTo>
                      <a:pt x="672" y="116"/>
                    </a:lnTo>
                    <a:lnTo>
                      <a:pt x="678" y="124"/>
                    </a:lnTo>
                    <a:lnTo>
                      <a:pt x="682" y="134"/>
                    </a:lnTo>
                    <a:lnTo>
                      <a:pt x="684" y="143"/>
                    </a:lnTo>
                    <a:lnTo>
                      <a:pt x="685" y="153"/>
                    </a:lnTo>
                    <a:lnTo>
                      <a:pt x="687" y="176"/>
                    </a:lnTo>
                    <a:lnTo>
                      <a:pt x="693" y="219"/>
                    </a:lnTo>
                    <a:lnTo>
                      <a:pt x="701" y="275"/>
                    </a:lnTo>
                    <a:lnTo>
                      <a:pt x="710" y="339"/>
                    </a:lnTo>
                    <a:lnTo>
                      <a:pt x="721" y="404"/>
                    </a:lnTo>
                    <a:lnTo>
                      <a:pt x="731" y="468"/>
                    </a:lnTo>
                    <a:lnTo>
                      <a:pt x="739" y="522"/>
                    </a:lnTo>
                    <a:lnTo>
                      <a:pt x="746" y="561"/>
                    </a:lnTo>
                    <a:lnTo>
                      <a:pt x="726" y="565"/>
                    </a:lnTo>
                    <a:lnTo>
                      <a:pt x="703" y="572"/>
                    </a:lnTo>
                    <a:lnTo>
                      <a:pt x="680" y="580"/>
                    </a:lnTo>
                    <a:lnTo>
                      <a:pt x="655" y="591"/>
                    </a:lnTo>
                    <a:lnTo>
                      <a:pt x="628" y="603"/>
                    </a:lnTo>
                    <a:lnTo>
                      <a:pt x="601" y="616"/>
                    </a:lnTo>
                    <a:lnTo>
                      <a:pt x="573" y="630"/>
                    </a:lnTo>
                    <a:lnTo>
                      <a:pt x="546" y="645"/>
                    </a:lnTo>
                    <a:lnTo>
                      <a:pt x="518" y="660"/>
                    </a:lnTo>
                    <a:lnTo>
                      <a:pt x="490" y="675"/>
                    </a:lnTo>
                    <a:lnTo>
                      <a:pt x="464" y="690"/>
                    </a:lnTo>
                    <a:lnTo>
                      <a:pt x="439" y="705"/>
                    </a:lnTo>
                    <a:lnTo>
                      <a:pt x="416" y="719"/>
                    </a:lnTo>
                    <a:lnTo>
                      <a:pt x="395" y="731"/>
                    </a:lnTo>
                    <a:lnTo>
                      <a:pt x="375" y="744"/>
                    </a:lnTo>
                    <a:lnTo>
                      <a:pt x="359" y="754"/>
                    </a:lnTo>
                    <a:lnTo>
                      <a:pt x="380" y="673"/>
                    </a:lnTo>
                    <a:lnTo>
                      <a:pt x="406" y="587"/>
                    </a:lnTo>
                    <a:lnTo>
                      <a:pt x="435" y="502"/>
                    </a:lnTo>
                    <a:lnTo>
                      <a:pt x="465" y="421"/>
                    </a:lnTo>
                    <a:lnTo>
                      <a:pt x="494" y="351"/>
                    </a:lnTo>
                    <a:lnTo>
                      <a:pt x="517" y="295"/>
                    </a:lnTo>
                    <a:lnTo>
                      <a:pt x="533" y="258"/>
                    </a:lnTo>
                    <a:lnTo>
                      <a:pt x="540" y="243"/>
                    </a:lnTo>
                    <a:lnTo>
                      <a:pt x="550" y="220"/>
                    </a:lnTo>
                    <a:lnTo>
                      <a:pt x="525" y="219"/>
                    </a:lnTo>
                    <a:lnTo>
                      <a:pt x="498" y="216"/>
                    </a:lnTo>
                    <a:lnTo>
                      <a:pt x="468" y="214"/>
                    </a:lnTo>
                    <a:lnTo>
                      <a:pt x="436" y="212"/>
                    </a:lnTo>
                    <a:lnTo>
                      <a:pt x="403" y="210"/>
                    </a:lnTo>
                    <a:lnTo>
                      <a:pt x="368" y="206"/>
                    </a:lnTo>
                    <a:lnTo>
                      <a:pt x="332" y="203"/>
                    </a:lnTo>
                    <a:lnTo>
                      <a:pt x="297" y="199"/>
                    </a:lnTo>
                    <a:lnTo>
                      <a:pt x="261" y="196"/>
                    </a:lnTo>
                    <a:lnTo>
                      <a:pt x="226" y="192"/>
                    </a:lnTo>
                    <a:lnTo>
                      <a:pt x="194" y="188"/>
                    </a:lnTo>
                    <a:lnTo>
                      <a:pt x="162" y="183"/>
                    </a:lnTo>
                    <a:lnTo>
                      <a:pt x="133" y="180"/>
                    </a:lnTo>
                    <a:lnTo>
                      <a:pt x="108" y="175"/>
                    </a:lnTo>
                    <a:lnTo>
                      <a:pt x="84" y="169"/>
                    </a:lnTo>
                    <a:lnTo>
                      <a:pt x="66" y="165"/>
                    </a:lnTo>
                    <a:lnTo>
                      <a:pt x="52" y="160"/>
                    </a:lnTo>
                    <a:lnTo>
                      <a:pt x="38" y="152"/>
                    </a:lnTo>
                    <a:lnTo>
                      <a:pt x="27" y="139"/>
                    </a:lnTo>
                    <a:lnTo>
                      <a:pt x="18" y="126"/>
                    </a:lnTo>
                    <a:lnTo>
                      <a:pt x="11" y="108"/>
                    </a:lnTo>
                    <a:lnTo>
                      <a:pt x="6" y="91"/>
                    </a:lnTo>
                    <a:lnTo>
                      <a:pt x="3" y="71"/>
                    </a:lnTo>
                    <a:lnTo>
                      <a:pt x="0" y="53"/>
                    </a:lnTo>
                    <a:lnTo>
                      <a:pt x="0" y="35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2" y="12"/>
                    </a:lnTo>
                    <a:lnTo>
                      <a:pt x="3" y="5"/>
                    </a:lnTo>
                    <a:lnTo>
                      <a:pt x="15" y="5"/>
                    </a:lnTo>
                    <a:lnTo>
                      <a:pt x="34" y="3"/>
                    </a:lnTo>
                    <a:lnTo>
                      <a:pt x="57" y="2"/>
                    </a:lnTo>
                    <a:lnTo>
                      <a:pt x="83" y="2"/>
                    </a:lnTo>
                    <a:lnTo>
                      <a:pt x="109" y="1"/>
                    </a:lnTo>
                    <a:lnTo>
                      <a:pt x="133" y="0"/>
                    </a:lnTo>
                    <a:lnTo>
                      <a:pt x="152" y="0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FCEA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27"/>
              <p:cNvSpPr>
                <a:spLocks/>
              </p:cNvSpPr>
              <p:nvPr/>
            </p:nvSpPr>
            <p:spPr bwMode="auto">
              <a:xfrm>
                <a:off x="1498" y="1801"/>
                <a:ext cx="208" cy="210"/>
              </a:xfrm>
              <a:custGeom>
                <a:avLst/>
                <a:gdLst/>
                <a:ahLst/>
                <a:cxnLst>
                  <a:cxn ang="0">
                    <a:pos x="204" y="5"/>
                  </a:cxn>
                  <a:cxn ang="0">
                    <a:pos x="164" y="15"/>
                  </a:cxn>
                  <a:cxn ang="0">
                    <a:pos x="130" y="28"/>
                  </a:cxn>
                  <a:cxn ang="0">
                    <a:pos x="99" y="43"/>
                  </a:cxn>
                  <a:cxn ang="0">
                    <a:pos x="72" y="60"/>
                  </a:cxn>
                  <a:cxn ang="0">
                    <a:pos x="50" y="78"/>
                  </a:cxn>
                  <a:cxn ang="0">
                    <a:pos x="32" y="100"/>
                  </a:cxn>
                  <a:cxn ang="0">
                    <a:pos x="18" y="123"/>
                  </a:cxn>
                  <a:cxn ang="0">
                    <a:pos x="7" y="152"/>
                  </a:cxn>
                  <a:cxn ang="0">
                    <a:pos x="1" y="186"/>
                  </a:cxn>
                  <a:cxn ang="0">
                    <a:pos x="2" y="232"/>
                  </a:cxn>
                  <a:cxn ang="0">
                    <a:pos x="16" y="287"/>
                  </a:cxn>
                  <a:cxn ang="0">
                    <a:pos x="35" y="333"/>
                  </a:cxn>
                  <a:cxn ang="0">
                    <a:pos x="54" y="362"/>
                  </a:cxn>
                  <a:cxn ang="0">
                    <a:pos x="64" y="385"/>
                  </a:cxn>
                  <a:cxn ang="0">
                    <a:pos x="79" y="406"/>
                  </a:cxn>
                  <a:cxn ang="0">
                    <a:pos x="99" y="416"/>
                  </a:cxn>
                  <a:cxn ang="0">
                    <a:pos x="121" y="420"/>
                  </a:cxn>
                  <a:cxn ang="0">
                    <a:pos x="141" y="418"/>
                  </a:cxn>
                  <a:cxn ang="0">
                    <a:pos x="154" y="415"/>
                  </a:cxn>
                  <a:cxn ang="0">
                    <a:pos x="163" y="410"/>
                  </a:cxn>
                  <a:cxn ang="0">
                    <a:pos x="171" y="397"/>
                  </a:cxn>
                  <a:cxn ang="0">
                    <a:pos x="169" y="372"/>
                  </a:cxn>
                  <a:cxn ang="0">
                    <a:pos x="169" y="339"/>
                  </a:cxn>
                  <a:cxn ang="0">
                    <a:pos x="176" y="310"/>
                  </a:cxn>
                  <a:cxn ang="0">
                    <a:pos x="190" y="285"/>
                  </a:cxn>
                  <a:cxn ang="0">
                    <a:pos x="211" y="263"/>
                  </a:cxn>
                  <a:cxn ang="0">
                    <a:pos x="239" y="244"/>
                  </a:cxn>
                  <a:cxn ang="0">
                    <a:pos x="271" y="233"/>
                  </a:cxn>
                  <a:cxn ang="0">
                    <a:pos x="303" y="225"/>
                  </a:cxn>
                  <a:cxn ang="0">
                    <a:pos x="333" y="220"/>
                  </a:cxn>
                  <a:cxn ang="0">
                    <a:pos x="359" y="219"/>
                  </a:cxn>
                  <a:cxn ang="0">
                    <a:pos x="380" y="219"/>
                  </a:cxn>
                  <a:cxn ang="0">
                    <a:pos x="392" y="219"/>
                  </a:cxn>
                  <a:cxn ang="0">
                    <a:pos x="400" y="219"/>
                  </a:cxn>
                  <a:cxn ang="0">
                    <a:pos x="410" y="213"/>
                  </a:cxn>
                  <a:cxn ang="0">
                    <a:pos x="417" y="202"/>
                  </a:cxn>
                  <a:cxn ang="0">
                    <a:pos x="415" y="189"/>
                  </a:cxn>
                  <a:cxn ang="0">
                    <a:pos x="355" y="120"/>
                  </a:cxn>
                  <a:cxn ang="0">
                    <a:pos x="344" y="114"/>
                  </a:cxn>
                  <a:cxn ang="0">
                    <a:pos x="333" y="114"/>
                  </a:cxn>
                  <a:cxn ang="0">
                    <a:pos x="332" y="114"/>
                  </a:cxn>
                  <a:cxn ang="0">
                    <a:pos x="329" y="114"/>
                  </a:cxn>
                  <a:cxn ang="0">
                    <a:pos x="335" y="108"/>
                  </a:cxn>
                  <a:cxn ang="0">
                    <a:pos x="337" y="100"/>
                  </a:cxn>
                  <a:cxn ang="0">
                    <a:pos x="337" y="99"/>
                  </a:cxn>
                  <a:cxn ang="0">
                    <a:pos x="337" y="99"/>
                  </a:cxn>
                  <a:cxn ang="0">
                    <a:pos x="335" y="90"/>
                  </a:cxn>
                  <a:cxn ang="0">
                    <a:pos x="330" y="83"/>
                  </a:cxn>
                  <a:cxn ang="0">
                    <a:pos x="238" y="2"/>
                  </a:cxn>
                  <a:cxn ang="0">
                    <a:pos x="229" y="0"/>
                  </a:cxn>
                </a:cxnLst>
                <a:rect l="0" t="0" r="r" b="b"/>
                <a:pathLst>
                  <a:path w="417" h="420">
                    <a:moveTo>
                      <a:pt x="224" y="0"/>
                    </a:moveTo>
                    <a:lnTo>
                      <a:pt x="204" y="5"/>
                    </a:lnTo>
                    <a:lnTo>
                      <a:pt x="183" y="9"/>
                    </a:lnTo>
                    <a:lnTo>
                      <a:pt x="164" y="15"/>
                    </a:lnTo>
                    <a:lnTo>
                      <a:pt x="146" y="21"/>
                    </a:lnTo>
                    <a:lnTo>
                      <a:pt x="130" y="28"/>
                    </a:lnTo>
                    <a:lnTo>
                      <a:pt x="114" y="35"/>
                    </a:lnTo>
                    <a:lnTo>
                      <a:pt x="99" y="43"/>
                    </a:lnTo>
                    <a:lnTo>
                      <a:pt x="85" y="51"/>
                    </a:lnTo>
                    <a:lnTo>
                      <a:pt x="72" y="60"/>
                    </a:lnTo>
                    <a:lnTo>
                      <a:pt x="61" y="69"/>
                    </a:lnTo>
                    <a:lnTo>
                      <a:pt x="50" y="78"/>
                    </a:lnTo>
                    <a:lnTo>
                      <a:pt x="40" y="89"/>
                    </a:lnTo>
                    <a:lnTo>
                      <a:pt x="32" y="100"/>
                    </a:lnTo>
                    <a:lnTo>
                      <a:pt x="24" y="112"/>
                    </a:lnTo>
                    <a:lnTo>
                      <a:pt x="18" y="123"/>
                    </a:lnTo>
                    <a:lnTo>
                      <a:pt x="12" y="136"/>
                    </a:lnTo>
                    <a:lnTo>
                      <a:pt x="7" y="152"/>
                    </a:lnTo>
                    <a:lnTo>
                      <a:pt x="3" y="168"/>
                    </a:lnTo>
                    <a:lnTo>
                      <a:pt x="1" y="186"/>
                    </a:lnTo>
                    <a:lnTo>
                      <a:pt x="0" y="202"/>
                    </a:lnTo>
                    <a:lnTo>
                      <a:pt x="2" y="232"/>
                    </a:lnTo>
                    <a:lnTo>
                      <a:pt x="8" y="260"/>
                    </a:lnTo>
                    <a:lnTo>
                      <a:pt x="16" y="287"/>
                    </a:lnTo>
                    <a:lnTo>
                      <a:pt x="26" y="311"/>
                    </a:lnTo>
                    <a:lnTo>
                      <a:pt x="35" y="333"/>
                    </a:lnTo>
                    <a:lnTo>
                      <a:pt x="46" y="350"/>
                    </a:lnTo>
                    <a:lnTo>
                      <a:pt x="54" y="362"/>
                    </a:lnTo>
                    <a:lnTo>
                      <a:pt x="58" y="370"/>
                    </a:lnTo>
                    <a:lnTo>
                      <a:pt x="64" y="385"/>
                    </a:lnTo>
                    <a:lnTo>
                      <a:pt x="71" y="397"/>
                    </a:lnTo>
                    <a:lnTo>
                      <a:pt x="79" y="406"/>
                    </a:lnTo>
                    <a:lnTo>
                      <a:pt x="87" y="411"/>
                    </a:lnTo>
                    <a:lnTo>
                      <a:pt x="99" y="416"/>
                    </a:lnTo>
                    <a:lnTo>
                      <a:pt x="110" y="419"/>
                    </a:lnTo>
                    <a:lnTo>
                      <a:pt x="121" y="420"/>
                    </a:lnTo>
                    <a:lnTo>
                      <a:pt x="131" y="419"/>
                    </a:lnTo>
                    <a:lnTo>
                      <a:pt x="141" y="418"/>
                    </a:lnTo>
                    <a:lnTo>
                      <a:pt x="148" y="417"/>
                    </a:lnTo>
                    <a:lnTo>
                      <a:pt x="154" y="415"/>
                    </a:lnTo>
                    <a:lnTo>
                      <a:pt x="158" y="414"/>
                    </a:lnTo>
                    <a:lnTo>
                      <a:pt x="163" y="410"/>
                    </a:lnTo>
                    <a:lnTo>
                      <a:pt x="168" y="404"/>
                    </a:lnTo>
                    <a:lnTo>
                      <a:pt x="171" y="397"/>
                    </a:lnTo>
                    <a:lnTo>
                      <a:pt x="171" y="391"/>
                    </a:lnTo>
                    <a:lnTo>
                      <a:pt x="169" y="372"/>
                    </a:lnTo>
                    <a:lnTo>
                      <a:pt x="169" y="355"/>
                    </a:lnTo>
                    <a:lnTo>
                      <a:pt x="169" y="339"/>
                    </a:lnTo>
                    <a:lnTo>
                      <a:pt x="173" y="324"/>
                    </a:lnTo>
                    <a:lnTo>
                      <a:pt x="176" y="310"/>
                    </a:lnTo>
                    <a:lnTo>
                      <a:pt x="183" y="297"/>
                    </a:lnTo>
                    <a:lnTo>
                      <a:pt x="190" y="285"/>
                    </a:lnTo>
                    <a:lnTo>
                      <a:pt x="199" y="274"/>
                    </a:lnTo>
                    <a:lnTo>
                      <a:pt x="211" y="263"/>
                    </a:lnTo>
                    <a:lnTo>
                      <a:pt x="224" y="253"/>
                    </a:lnTo>
                    <a:lnTo>
                      <a:pt x="239" y="244"/>
                    </a:lnTo>
                    <a:lnTo>
                      <a:pt x="254" y="237"/>
                    </a:lnTo>
                    <a:lnTo>
                      <a:pt x="271" y="233"/>
                    </a:lnTo>
                    <a:lnTo>
                      <a:pt x="287" y="228"/>
                    </a:lnTo>
                    <a:lnTo>
                      <a:pt x="303" y="225"/>
                    </a:lnTo>
                    <a:lnTo>
                      <a:pt x="318" y="222"/>
                    </a:lnTo>
                    <a:lnTo>
                      <a:pt x="333" y="220"/>
                    </a:lnTo>
                    <a:lnTo>
                      <a:pt x="347" y="219"/>
                    </a:lnTo>
                    <a:lnTo>
                      <a:pt x="359" y="219"/>
                    </a:lnTo>
                    <a:lnTo>
                      <a:pt x="371" y="218"/>
                    </a:lnTo>
                    <a:lnTo>
                      <a:pt x="380" y="219"/>
                    </a:lnTo>
                    <a:lnTo>
                      <a:pt x="387" y="219"/>
                    </a:lnTo>
                    <a:lnTo>
                      <a:pt x="392" y="219"/>
                    </a:lnTo>
                    <a:lnTo>
                      <a:pt x="393" y="219"/>
                    </a:lnTo>
                    <a:lnTo>
                      <a:pt x="400" y="219"/>
                    </a:lnTo>
                    <a:lnTo>
                      <a:pt x="405" y="217"/>
                    </a:lnTo>
                    <a:lnTo>
                      <a:pt x="410" y="213"/>
                    </a:lnTo>
                    <a:lnTo>
                      <a:pt x="415" y="207"/>
                    </a:lnTo>
                    <a:lnTo>
                      <a:pt x="417" y="202"/>
                    </a:lnTo>
                    <a:lnTo>
                      <a:pt x="417" y="195"/>
                    </a:lnTo>
                    <a:lnTo>
                      <a:pt x="415" y="189"/>
                    </a:lnTo>
                    <a:lnTo>
                      <a:pt x="411" y="184"/>
                    </a:lnTo>
                    <a:lnTo>
                      <a:pt x="355" y="120"/>
                    </a:lnTo>
                    <a:lnTo>
                      <a:pt x="350" y="116"/>
                    </a:lnTo>
                    <a:lnTo>
                      <a:pt x="344" y="114"/>
                    </a:lnTo>
                    <a:lnTo>
                      <a:pt x="339" y="113"/>
                    </a:lnTo>
                    <a:lnTo>
                      <a:pt x="333" y="114"/>
                    </a:lnTo>
                    <a:lnTo>
                      <a:pt x="333" y="114"/>
                    </a:lnTo>
                    <a:lnTo>
                      <a:pt x="332" y="114"/>
                    </a:lnTo>
                    <a:lnTo>
                      <a:pt x="329" y="114"/>
                    </a:lnTo>
                    <a:lnTo>
                      <a:pt x="329" y="114"/>
                    </a:lnTo>
                    <a:lnTo>
                      <a:pt x="333" y="112"/>
                    </a:lnTo>
                    <a:lnTo>
                      <a:pt x="335" y="108"/>
                    </a:lnTo>
                    <a:lnTo>
                      <a:pt x="336" y="105"/>
                    </a:lnTo>
                    <a:lnTo>
                      <a:pt x="337" y="100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6" y="95"/>
                    </a:lnTo>
                    <a:lnTo>
                      <a:pt x="335" y="90"/>
                    </a:lnTo>
                    <a:lnTo>
                      <a:pt x="333" y="87"/>
                    </a:lnTo>
                    <a:lnTo>
                      <a:pt x="330" y="83"/>
                    </a:lnTo>
                    <a:lnTo>
                      <a:pt x="242" y="5"/>
                    </a:lnTo>
                    <a:lnTo>
                      <a:pt x="238" y="2"/>
                    </a:lnTo>
                    <a:lnTo>
                      <a:pt x="234" y="0"/>
                    </a:lnTo>
                    <a:lnTo>
                      <a:pt x="229" y="0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28"/>
              <p:cNvSpPr>
                <a:spLocks/>
              </p:cNvSpPr>
              <p:nvPr/>
            </p:nvSpPr>
            <p:spPr bwMode="auto">
              <a:xfrm>
                <a:off x="1519" y="1822"/>
                <a:ext cx="153" cy="167"/>
              </a:xfrm>
              <a:custGeom>
                <a:avLst/>
                <a:gdLst/>
                <a:ahLst/>
                <a:cxnLst>
                  <a:cxn ang="0">
                    <a:pos x="63" y="329"/>
                  </a:cxn>
                  <a:cxn ang="0">
                    <a:pos x="57" y="320"/>
                  </a:cxn>
                  <a:cxn ang="0">
                    <a:pos x="54" y="310"/>
                  </a:cxn>
                  <a:cxn ang="0">
                    <a:pos x="53" y="306"/>
                  </a:cxn>
                  <a:cxn ang="0">
                    <a:pos x="50" y="300"/>
                  </a:cxn>
                  <a:cxn ang="0">
                    <a:pos x="35" y="276"/>
                  </a:cxn>
                  <a:cxn ang="0">
                    <a:pos x="16" y="236"/>
                  </a:cxn>
                  <a:cxn ang="0">
                    <a:pos x="3" y="185"/>
                  </a:cxn>
                  <a:cxn ang="0">
                    <a:pos x="0" y="145"/>
                  </a:cxn>
                  <a:cxn ang="0">
                    <a:pos x="5" y="121"/>
                  </a:cxn>
                  <a:cxn ang="0">
                    <a:pos x="19" y="89"/>
                  </a:cxn>
                  <a:cxn ang="0">
                    <a:pos x="48" y="56"/>
                  </a:cxn>
                  <a:cxn ang="0">
                    <a:pos x="90" y="29"/>
                  </a:cxn>
                  <a:cxn ang="0">
                    <a:pos x="147" y="8"/>
                  </a:cxn>
                  <a:cxn ang="0">
                    <a:pos x="185" y="5"/>
                  </a:cxn>
                  <a:cxn ang="0">
                    <a:pos x="199" y="16"/>
                  </a:cxn>
                  <a:cxn ang="0">
                    <a:pos x="215" y="31"/>
                  </a:cxn>
                  <a:cxn ang="0">
                    <a:pos x="232" y="46"/>
                  </a:cxn>
                  <a:cxn ang="0">
                    <a:pos x="230" y="60"/>
                  </a:cxn>
                  <a:cxn ang="0">
                    <a:pos x="208" y="76"/>
                  </a:cxn>
                  <a:cxn ang="0">
                    <a:pos x="188" y="90"/>
                  </a:cxn>
                  <a:cxn ang="0">
                    <a:pos x="176" y="99"/>
                  </a:cxn>
                  <a:cxn ang="0">
                    <a:pos x="170" y="104"/>
                  </a:cxn>
                  <a:cxn ang="0">
                    <a:pos x="165" y="113"/>
                  </a:cxn>
                  <a:cxn ang="0">
                    <a:pos x="164" y="120"/>
                  </a:cxn>
                  <a:cxn ang="0">
                    <a:pos x="165" y="124"/>
                  </a:cxn>
                  <a:cxn ang="0">
                    <a:pos x="170" y="132"/>
                  </a:cxn>
                  <a:cxn ang="0">
                    <a:pos x="182" y="138"/>
                  </a:cxn>
                  <a:cxn ang="0">
                    <a:pos x="194" y="137"/>
                  </a:cxn>
                  <a:cxn ang="0">
                    <a:pos x="217" y="131"/>
                  </a:cxn>
                  <a:cxn ang="0">
                    <a:pos x="249" y="123"/>
                  </a:cxn>
                  <a:cxn ang="0">
                    <a:pos x="279" y="116"/>
                  </a:cxn>
                  <a:cxn ang="0">
                    <a:pos x="292" y="117"/>
                  </a:cxn>
                  <a:cxn ang="0">
                    <a:pos x="300" y="127"/>
                  </a:cxn>
                  <a:cxn ang="0">
                    <a:pos x="285" y="135"/>
                  </a:cxn>
                  <a:cxn ang="0">
                    <a:pos x="239" y="142"/>
                  </a:cxn>
                  <a:cxn ang="0">
                    <a:pos x="190" y="158"/>
                  </a:cxn>
                  <a:cxn ang="0">
                    <a:pos x="146" y="183"/>
                  </a:cxn>
                  <a:cxn ang="0">
                    <a:pos x="117" y="213"/>
                  </a:cxn>
                  <a:cxn ang="0">
                    <a:pos x="101" y="238"/>
                  </a:cxn>
                  <a:cxn ang="0">
                    <a:pos x="90" y="266"/>
                  </a:cxn>
                  <a:cxn ang="0">
                    <a:pos x="86" y="297"/>
                  </a:cxn>
                  <a:cxn ang="0">
                    <a:pos x="84" y="319"/>
                  </a:cxn>
                  <a:cxn ang="0">
                    <a:pos x="86" y="328"/>
                  </a:cxn>
                  <a:cxn ang="0">
                    <a:pos x="80" y="334"/>
                  </a:cxn>
                  <a:cxn ang="0">
                    <a:pos x="69" y="333"/>
                  </a:cxn>
                </a:cxnLst>
                <a:rect l="0" t="0" r="r" b="b"/>
                <a:pathLst>
                  <a:path w="306" h="334">
                    <a:moveTo>
                      <a:pt x="65" y="330"/>
                    </a:moveTo>
                    <a:lnTo>
                      <a:pt x="63" y="329"/>
                    </a:lnTo>
                    <a:lnTo>
                      <a:pt x="60" y="326"/>
                    </a:lnTo>
                    <a:lnTo>
                      <a:pt x="57" y="320"/>
                    </a:lnTo>
                    <a:lnTo>
                      <a:pt x="54" y="312"/>
                    </a:lnTo>
                    <a:lnTo>
                      <a:pt x="54" y="310"/>
                    </a:lnTo>
                    <a:lnTo>
                      <a:pt x="53" y="307"/>
                    </a:lnTo>
                    <a:lnTo>
                      <a:pt x="53" y="306"/>
                    </a:lnTo>
                    <a:lnTo>
                      <a:pt x="52" y="304"/>
                    </a:lnTo>
                    <a:lnTo>
                      <a:pt x="50" y="300"/>
                    </a:lnTo>
                    <a:lnTo>
                      <a:pt x="44" y="291"/>
                    </a:lnTo>
                    <a:lnTo>
                      <a:pt x="35" y="276"/>
                    </a:lnTo>
                    <a:lnTo>
                      <a:pt x="26" y="258"/>
                    </a:lnTo>
                    <a:lnTo>
                      <a:pt x="16" y="236"/>
                    </a:lnTo>
                    <a:lnTo>
                      <a:pt x="8" y="212"/>
                    </a:lnTo>
                    <a:lnTo>
                      <a:pt x="3" y="185"/>
                    </a:lnTo>
                    <a:lnTo>
                      <a:pt x="0" y="158"/>
                    </a:lnTo>
                    <a:lnTo>
                      <a:pt x="0" y="145"/>
                    </a:lnTo>
                    <a:lnTo>
                      <a:pt x="3" y="132"/>
                    </a:lnTo>
                    <a:lnTo>
                      <a:pt x="5" y="121"/>
                    </a:lnTo>
                    <a:lnTo>
                      <a:pt x="10" y="108"/>
                    </a:lnTo>
                    <a:lnTo>
                      <a:pt x="19" y="89"/>
                    </a:lnTo>
                    <a:lnTo>
                      <a:pt x="31" y="71"/>
                    </a:lnTo>
                    <a:lnTo>
                      <a:pt x="48" y="56"/>
                    </a:lnTo>
                    <a:lnTo>
                      <a:pt x="67" y="41"/>
                    </a:lnTo>
                    <a:lnTo>
                      <a:pt x="90" y="29"/>
                    </a:lnTo>
                    <a:lnTo>
                      <a:pt x="117" y="17"/>
                    </a:lnTo>
                    <a:lnTo>
                      <a:pt x="147" y="8"/>
                    </a:lnTo>
                    <a:lnTo>
                      <a:pt x="180" y="0"/>
                    </a:lnTo>
                    <a:lnTo>
                      <a:pt x="185" y="5"/>
                    </a:lnTo>
                    <a:lnTo>
                      <a:pt x="190" y="9"/>
                    </a:lnTo>
                    <a:lnTo>
                      <a:pt x="199" y="16"/>
                    </a:lnTo>
                    <a:lnTo>
                      <a:pt x="207" y="23"/>
                    </a:lnTo>
                    <a:lnTo>
                      <a:pt x="215" y="31"/>
                    </a:lnTo>
                    <a:lnTo>
                      <a:pt x="224" y="38"/>
                    </a:lnTo>
                    <a:lnTo>
                      <a:pt x="232" y="46"/>
                    </a:lnTo>
                    <a:lnTo>
                      <a:pt x="240" y="53"/>
                    </a:lnTo>
                    <a:lnTo>
                      <a:pt x="230" y="60"/>
                    </a:lnTo>
                    <a:lnTo>
                      <a:pt x="219" y="68"/>
                    </a:lnTo>
                    <a:lnTo>
                      <a:pt x="208" y="76"/>
                    </a:lnTo>
                    <a:lnTo>
                      <a:pt x="197" y="83"/>
                    </a:lnTo>
                    <a:lnTo>
                      <a:pt x="188" y="90"/>
                    </a:lnTo>
                    <a:lnTo>
                      <a:pt x="180" y="95"/>
                    </a:lnTo>
                    <a:lnTo>
                      <a:pt x="176" y="99"/>
                    </a:lnTo>
                    <a:lnTo>
                      <a:pt x="173" y="100"/>
                    </a:lnTo>
                    <a:lnTo>
                      <a:pt x="170" y="104"/>
                    </a:lnTo>
                    <a:lnTo>
                      <a:pt x="166" y="108"/>
                    </a:lnTo>
                    <a:lnTo>
                      <a:pt x="165" y="113"/>
                    </a:lnTo>
                    <a:lnTo>
                      <a:pt x="164" y="117"/>
                    </a:lnTo>
                    <a:lnTo>
                      <a:pt x="164" y="120"/>
                    </a:lnTo>
                    <a:lnTo>
                      <a:pt x="165" y="122"/>
                    </a:lnTo>
                    <a:lnTo>
                      <a:pt x="165" y="124"/>
                    </a:lnTo>
                    <a:lnTo>
                      <a:pt x="166" y="127"/>
                    </a:lnTo>
                    <a:lnTo>
                      <a:pt x="170" y="132"/>
                    </a:lnTo>
                    <a:lnTo>
                      <a:pt x="176" y="137"/>
                    </a:lnTo>
                    <a:lnTo>
                      <a:pt x="182" y="138"/>
                    </a:lnTo>
                    <a:lnTo>
                      <a:pt x="190" y="138"/>
                    </a:lnTo>
                    <a:lnTo>
                      <a:pt x="194" y="137"/>
                    </a:lnTo>
                    <a:lnTo>
                      <a:pt x="203" y="135"/>
                    </a:lnTo>
                    <a:lnTo>
                      <a:pt x="217" y="131"/>
                    </a:lnTo>
                    <a:lnTo>
                      <a:pt x="233" y="128"/>
                    </a:lnTo>
                    <a:lnTo>
                      <a:pt x="249" y="123"/>
                    </a:lnTo>
                    <a:lnTo>
                      <a:pt x="265" y="120"/>
                    </a:lnTo>
                    <a:lnTo>
                      <a:pt x="279" y="116"/>
                    </a:lnTo>
                    <a:lnTo>
                      <a:pt x="288" y="114"/>
                    </a:lnTo>
                    <a:lnTo>
                      <a:pt x="292" y="117"/>
                    </a:lnTo>
                    <a:lnTo>
                      <a:pt x="295" y="121"/>
                    </a:lnTo>
                    <a:lnTo>
                      <a:pt x="300" y="127"/>
                    </a:lnTo>
                    <a:lnTo>
                      <a:pt x="306" y="132"/>
                    </a:lnTo>
                    <a:lnTo>
                      <a:pt x="285" y="135"/>
                    </a:lnTo>
                    <a:lnTo>
                      <a:pt x="263" y="137"/>
                    </a:lnTo>
                    <a:lnTo>
                      <a:pt x="239" y="142"/>
                    </a:lnTo>
                    <a:lnTo>
                      <a:pt x="215" y="148"/>
                    </a:lnTo>
                    <a:lnTo>
                      <a:pt x="190" y="158"/>
                    </a:lnTo>
                    <a:lnTo>
                      <a:pt x="167" y="169"/>
                    </a:lnTo>
                    <a:lnTo>
                      <a:pt x="146" y="183"/>
                    </a:lnTo>
                    <a:lnTo>
                      <a:pt x="126" y="201"/>
                    </a:lnTo>
                    <a:lnTo>
                      <a:pt x="117" y="213"/>
                    </a:lnTo>
                    <a:lnTo>
                      <a:pt x="108" y="226"/>
                    </a:lnTo>
                    <a:lnTo>
                      <a:pt x="101" y="238"/>
                    </a:lnTo>
                    <a:lnTo>
                      <a:pt x="95" y="252"/>
                    </a:lnTo>
                    <a:lnTo>
                      <a:pt x="90" y="266"/>
                    </a:lnTo>
                    <a:lnTo>
                      <a:pt x="87" y="281"/>
                    </a:lnTo>
                    <a:lnTo>
                      <a:pt x="86" y="297"/>
                    </a:lnTo>
                    <a:lnTo>
                      <a:pt x="84" y="314"/>
                    </a:lnTo>
                    <a:lnTo>
                      <a:pt x="84" y="319"/>
                    </a:lnTo>
                    <a:lnTo>
                      <a:pt x="86" y="324"/>
                    </a:lnTo>
                    <a:lnTo>
                      <a:pt x="86" y="328"/>
                    </a:lnTo>
                    <a:lnTo>
                      <a:pt x="86" y="333"/>
                    </a:lnTo>
                    <a:lnTo>
                      <a:pt x="80" y="334"/>
                    </a:lnTo>
                    <a:lnTo>
                      <a:pt x="75" y="333"/>
                    </a:lnTo>
                    <a:lnTo>
                      <a:pt x="69" y="333"/>
                    </a:lnTo>
                    <a:lnTo>
                      <a:pt x="65" y="33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9"/>
              <p:cNvSpPr>
                <a:spLocks/>
              </p:cNvSpPr>
              <p:nvPr/>
            </p:nvSpPr>
            <p:spPr bwMode="auto">
              <a:xfrm>
                <a:off x="1268" y="1976"/>
                <a:ext cx="471" cy="246"/>
              </a:xfrm>
              <a:custGeom>
                <a:avLst/>
                <a:gdLst/>
                <a:ahLst/>
                <a:cxnLst>
                  <a:cxn ang="0">
                    <a:pos x="162" y="189"/>
                  </a:cxn>
                  <a:cxn ang="0">
                    <a:pos x="131" y="189"/>
                  </a:cxn>
                  <a:cxn ang="0">
                    <a:pos x="98" y="188"/>
                  </a:cxn>
                  <a:cxn ang="0">
                    <a:pos x="76" y="188"/>
                  </a:cxn>
                  <a:cxn ang="0">
                    <a:pos x="71" y="188"/>
                  </a:cxn>
                  <a:cxn ang="0">
                    <a:pos x="71" y="189"/>
                  </a:cxn>
                  <a:cxn ang="0">
                    <a:pos x="63" y="190"/>
                  </a:cxn>
                  <a:cxn ang="0">
                    <a:pos x="47" y="194"/>
                  </a:cxn>
                  <a:cxn ang="0">
                    <a:pos x="32" y="201"/>
                  </a:cxn>
                  <a:cxn ang="0">
                    <a:pos x="19" y="210"/>
                  </a:cxn>
                  <a:cxn ang="0">
                    <a:pos x="7" y="226"/>
                  </a:cxn>
                  <a:cxn ang="0">
                    <a:pos x="0" y="250"/>
                  </a:cxn>
                  <a:cxn ang="0">
                    <a:pos x="3" y="277"/>
                  </a:cxn>
                  <a:cxn ang="0">
                    <a:pos x="18" y="302"/>
                  </a:cxn>
                  <a:cxn ang="0">
                    <a:pos x="42" y="321"/>
                  </a:cxn>
                  <a:cxn ang="0">
                    <a:pos x="72" y="331"/>
                  </a:cxn>
                  <a:cxn ang="0">
                    <a:pos x="92" y="332"/>
                  </a:cxn>
                  <a:cxn ang="0">
                    <a:pos x="116" y="332"/>
                  </a:cxn>
                  <a:cxn ang="0">
                    <a:pos x="151" y="332"/>
                  </a:cxn>
                  <a:cxn ang="0">
                    <a:pos x="183" y="332"/>
                  </a:cxn>
                  <a:cxn ang="0">
                    <a:pos x="220" y="353"/>
                  </a:cxn>
                  <a:cxn ang="0">
                    <a:pos x="272" y="388"/>
                  </a:cxn>
                  <a:cxn ang="0">
                    <a:pos x="325" y="420"/>
                  </a:cxn>
                  <a:cxn ang="0">
                    <a:pos x="378" y="445"/>
                  </a:cxn>
                  <a:cxn ang="0">
                    <a:pos x="433" y="464"/>
                  </a:cxn>
                  <a:cxn ang="0">
                    <a:pos x="490" y="479"/>
                  </a:cxn>
                  <a:cxn ang="0">
                    <a:pos x="547" y="489"/>
                  </a:cxn>
                  <a:cxn ang="0">
                    <a:pos x="607" y="492"/>
                  </a:cxn>
                  <a:cxn ang="0">
                    <a:pos x="658" y="491"/>
                  </a:cxn>
                  <a:cxn ang="0">
                    <a:pos x="699" y="487"/>
                  </a:cxn>
                  <a:cxn ang="0">
                    <a:pos x="739" y="479"/>
                  </a:cxn>
                  <a:cxn ang="0">
                    <a:pos x="774" y="469"/>
                  </a:cxn>
                  <a:cxn ang="0">
                    <a:pos x="809" y="455"/>
                  </a:cxn>
                  <a:cxn ang="0">
                    <a:pos x="840" y="439"/>
                  </a:cxn>
                  <a:cxn ang="0">
                    <a:pos x="868" y="421"/>
                  </a:cxn>
                  <a:cxn ang="0">
                    <a:pos x="892" y="400"/>
                  </a:cxn>
                  <a:cxn ang="0">
                    <a:pos x="914" y="373"/>
                  </a:cxn>
                  <a:cxn ang="0">
                    <a:pos x="930" y="344"/>
                  </a:cxn>
                  <a:cxn ang="0">
                    <a:pos x="940" y="310"/>
                  </a:cxn>
                  <a:cxn ang="0">
                    <a:pos x="943" y="276"/>
                  </a:cxn>
                  <a:cxn ang="0">
                    <a:pos x="936" y="233"/>
                  </a:cxn>
                  <a:cxn ang="0">
                    <a:pos x="915" y="183"/>
                  </a:cxn>
                  <a:cxn ang="0">
                    <a:pos x="882" y="139"/>
                  </a:cxn>
                  <a:cxn ang="0">
                    <a:pos x="838" y="98"/>
                  </a:cxn>
                  <a:cxn ang="0">
                    <a:pos x="784" y="64"/>
                  </a:cxn>
                  <a:cxn ang="0">
                    <a:pos x="721" y="35"/>
                  </a:cxn>
                  <a:cxn ang="0">
                    <a:pos x="652" y="15"/>
                  </a:cxn>
                  <a:cxn ang="0">
                    <a:pos x="578" y="3"/>
                  </a:cxn>
                  <a:cxn ang="0">
                    <a:pos x="507" y="0"/>
                  </a:cxn>
                  <a:cxn ang="0">
                    <a:pos x="441" y="6"/>
                  </a:cxn>
                  <a:cxn ang="0">
                    <a:pos x="381" y="19"/>
                  </a:cxn>
                  <a:cxn ang="0">
                    <a:pos x="326" y="37"/>
                  </a:cxn>
                  <a:cxn ang="0">
                    <a:pos x="278" y="63"/>
                  </a:cxn>
                  <a:cxn ang="0">
                    <a:pos x="237" y="94"/>
                  </a:cxn>
                  <a:cxn ang="0">
                    <a:pos x="204" y="128"/>
                  </a:cxn>
                  <a:cxn ang="0">
                    <a:pos x="181" y="169"/>
                  </a:cxn>
                </a:cxnLst>
                <a:rect l="0" t="0" r="r" b="b"/>
                <a:pathLst>
                  <a:path w="943" h="492">
                    <a:moveTo>
                      <a:pt x="173" y="189"/>
                    </a:moveTo>
                    <a:lnTo>
                      <a:pt x="162" y="189"/>
                    </a:lnTo>
                    <a:lnTo>
                      <a:pt x="147" y="189"/>
                    </a:lnTo>
                    <a:lnTo>
                      <a:pt x="131" y="189"/>
                    </a:lnTo>
                    <a:lnTo>
                      <a:pt x="114" y="188"/>
                    </a:lnTo>
                    <a:lnTo>
                      <a:pt x="98" y="188"/>
                    </a:lnTo>
                    <a:lnTo>
                      <a:pt x="85" y="188"/>
                    </a:lnTo>
                    <a:lnTo>
                      <a:pt x="76" y="188"/>
                    </a:lnTo>
                    <a:lnTo>
                      <a:pt x="72" y="188"/>
                    </a:lnTo>
                    <a:lnTo>
                      <a:pt x="71" y="188"/>
                    </a:lnTo>
                    <a:lnTo>
                      <a:pt x="71" y="188"/>
                    </a:lnTo>
                    <a:lnTo>
                      <a:pt x="71" y="189"/>
                    </a:lnTo>
                    <a:lnTo>
                      <a:pt x="71" y="189"/>
                    </a:lnTo>
                    <a:lnTo>
                      <a:pt x="63" y="190"/>
                    </a:lnTo>
                    <a:lnTo>
                      <a:pt x="54" y="192"/>
                    </a:lnTo>
                    <a:lnTo>
                      <a:pt x="47" y="194"/>
                    </a:lnTo>
                    <a:lnTo>
                      <a:pt x="39" y="197"/>
                    </a:lnTo>
                    <a:lnTo>
                      <a:pt x="32" y="201"/>
                    </a:lnTo>
                    <a:lnTo>
                      <a:pt x="25" y="205"/>
                    </a:lnTo>
                    <a:lnTo>
                      <a:pt x="19" y="210"/>
                    </a:lnTo>
                    <a:lnTo>
                      <a:pt x="14" y="216"/>
                    </a:lnTo>
                    <a:lnTo>
                      <a:pt x="7" y="226"/>
                    </a:lnTo>
                    <a:lnTo>
                      <a:pt x="2" y="238"/>
                    </a:lnTo>
                    <a:lnTo>
                      <a:pt x="0" y="250"/>
                    </a:lnTo>
                    <a:lnTo>
                      <a:pt x="0" y="263"/>
                    </a:lnTo>
                    <a:lnTo>
                      <a:pt x="3" y="277"/>
                    </a:lnTo>
                    <a:lnTo>
                      <a:pt x="9" y="291"/>
                    </a:lnTo>
                    <a:lnTo>
                      <a:pt x="18" y="302"/>
                    </a:lnTo>
                    <a:lnTo>
                      <a:pt x="29" y="312"/>
                    </a:lnTo>
                    <a:lnTo>
                      <a:pt x="42" y="321"/>
                    </a:lnTo>
                    <a:lnTo>
                      <a:pt x="56" y="326"/>
                    </a:lnTo>
                    <a:lnTo>
                      <a:pt x="72" y="331"/>
                    </a:lnTo>
                    <a:lnTo>
                      <a:pt x="89" y="332"/>
                    </a:lnTo>
                    <a:lnTo>
                      <a:pt x="92" y="332"/>
                    </a:lnTo>
                    <a:lnTo>
                      <a:pt x="101" y="332"/>
                    </a:lnTo>
                    <a:lnTo>
                      <a:pt x="116" y="332"/>
                    </a:lnTo>
                    <a:lnTo>
                      <a:pt x="132" y="332"/>
                    </a:lnTo>
                    <a:lnTo>
                      <a:pt x="151" y="332"/>
                    </a:lnTo>
                    <a:lnTo>
                      <a:pt x="168" y="332"/>
                    </a:lnTo>
                    <a:lnTo>
                      <a:pt x="183" y="332"/>
                    </a:lnTo>
                    <a:lnTo>
                      <a:pt x="195" y="332"/>
                    </a:lnTo>
                    <a:lnTo>
                      <a:pt x="220" y="353"/>
                    </a:lnTo>
                    <a:lnTo>
                      <a:pt x="245" y="371"/>
                    </a:lnTo>
                    <a:lnTo>
                      <a:pt x="272" y="388"/>
                    </a:lnTo>
                    <a:lnTo>
                      <a:pt x="298" y="405"/>
                    </a:lnTo>
                    <a:lnTo>
                      <a:pt x="325" y="420"/>
                    </a:lnTo>
                    <a:lnTo>
                      <a:pt x="351" y="433"/>
                    </a:lnTo>
                    <a:lnTo>
                      <a:pt x="378" y="445"/>
                    </a:lnTo>
                    <a:lnTo>
                      <a:pt x="406" y="455"/>
                    </a:lnTo>
                    <a:lnTo>
                      <a:pt x="433" y="464"/>
                    </a:lnTo>
                    <a:lnTo>
                      <a:pt x="461" y="473"/>
                    </a:lnTo>
                    <a:lnTo>
                      <a:pt x="490" y="479"/>
                    </a:lnTo>
                    <a:lnTo>
                      <a:pt x="518" y="485"/>
                    </a:lnTo>
                    <a:lnTo>
                      <a:pt x="547" y="489"/>
                    </a:lnTo>
                    <a:lnTo>
                      <a:pt x="577" y="491"/>
                    </a:lnTo>
                    <a:lnTo>
                      <a:pt x="607" y="492"/>
                    </a:lnTo>
                    <a:lnTo>
                      <a:pt x="637" y="492"/>
                    </a:lnTo>
                    <a:lnTo>
                      <a:pt x="658" y="491"/>
                    </a:lnTo>
                    <a:lnTo>
                      <a:pt x="679" y="490"/>
                    </a:lnTo>
                    <a:lnTo>
                      <a:pt x="699" y="487"/>
                    </a:lnTo>
                    <a:lnTo>
                      <a:pt x="719" y="484"/>
                    </a:lnTo>
                    <a:lnTo>
                      <a:pt x="739" y="479"/>
                    </a:lnTo>
                    <a:lnTo>
                      <a:pt x="757" y="475"/>
                    </a:lnTo>
                    <a:lnTo>
                      <a:pt x="774" y="469"/>
                    </a:lnTo>
                    <a:lnTo>
                      <a:pt x="793" y="462"/>
                    </a:lnTo>
                    <a:lnTo>
                      <a:pt x="809" y="455"/>
                    </a:lnTo>
                    <a:lnTo>
                      <a:pt x="825" y="448"/>
                    </a:lnTo>
                    <a:lnTo>
                      <a:pt x="840" y="439"/>
                    </a:lnTo>
                    <a:lnTo>
                      <a:pt x="854" y="431"/>
                    </a:lnTo>
                    <a:lnTo>
                      <a:pt x="868" y="421"/>
                    </a:lnTo>
                    <a:lnTo>
                      <a:pt x="880" y="410"/>
                    </a:lnTo>
                    <a:lnTo>
                      <a:pt x="892" y="400"/>
                    </a:lnTo>
                    <a:lnTo>
                      <a:pt x="902" y="388"/>
                    </a:lnTo>
                    <a:lnTo>
                      <a:pt x="914" y="373"/>
                    </a:lnTo>
                    <a:lnTo>
                      <a:pt x="923" y="359"/>
                    </a:lnTo>
                    <a:lnTo>
                      <a:pt x="930" y="344"/>
                    </a:lnTo>
                    <a:lnTo>
                      <a:pt x="936" y="326"/>
                    </a:lnTo>
                    <a:lnTo>
                      <a:pt x="940" y="310"/>
                    </a:lnTo>
                    <a:lnTo>
                      <a:pt x="943" y="293"/>
                    </a:lnTo>
                    <a:lnTo>
                      <a:pt x="943" y="276"/>
                    </a:lnTo>
                    <a:lnTo>
                      <a:pt x="941" y="258"/>
                    </a:lnTo>
                    <a:lnTo>
                      <a:pt x="936" y="233"/>
                    </a:lnTo>
                    <a:lnTo>
                      <a:pt x="928" y="208"/>
                    </a:lnTo>
                    <a:lnTo>
                      <a:pt x="915" y="183"/>
                    </a:lnTo>
                    <a:lnTo>
                      <a:pt x="900" y="160"/>
                    </a:lnTo>
                    <a:lnTo>
                      <a:pt x="882" y="139"/>
                    </a:lnTo>
                    <a:lnTo>
                      <a:pt x="861" y="118"/>
                    </a:lnTo>
                    <a:lnTo>
                      <a:pt x="838" y="98"/>
                    </a:lnTo>
                    <a:lnTo>
                      <a:pt x="811" y="80"/>
                    </a:lnTo>
                    <a:lnTo>
                      <a:pt x="784" y="64"/>
                    </a:lnTo>
                    <a:lnTo>
                      <a:pt x="754" y="49"/>
                    </a:lnTo>
                    <a:lnTo>
                      <a:pt x="721" y="35"/>
                    </a:lnTo>
                    <a:lnTo>
                      <a:pt x="688" y="25"/>
                    </a:lnTo>
                    <a:lnTo>
                      <a:pt x="652" y="15"/>
                    </a:lnTo>
                    <a:lnTo>
                      <a:pt x="616" y="7"/>
                    </a:lnTo>
                    <a:lnTo>
                      <a:pt x="578" y="3"/>
                    </a:lnTo>
                    <a:lnTo>
                      <a:pt x="540" y="0"/>
                    </a:lnTo>
                    <a:lnTo>
                      <a:pt x="507" y="0"/>
                    </a:lnTo>
                    <a:lnTo>
                      <a:pt x="474" y="3"/>
                    </a:lnTo>
                    <a:lnTo>
                      <a:pt x="441" y="6"/>
                    </a:lnTo>
                    <a:lnTo>
                      <a:pt x="410" y="11"/>
                    </a:lnTo>
                    <a:lnTo>
                      <a:pt x="381" y="19"/>
                    </a:lnTo>
                    <a:lnTo>
                      <a:pt x="352" y="27"/>
                    </a:lnTo>
                    <a:lnTo>
                      <a:pt x="326" y="37"/>
                    </a:lnTo>
                    <a:lnTo>
                      <a:pt x="302" y="50"/>
                    </a:lnTo>
                    <a:lnTo>
                      <a:pt x="278" y="63"/>
                    </a:lnTo>
                    <a:lnTo>
                      <a:pt x="257" y="78"/>
                    </a:lnTo>
                    <a:lnTo>
                      <a:pt x="237" y="94"/>
                    </a:lnTo>
                    <a:lnTo>
                      <a:pt x="220" y="110"/>
                    </a:lnTo>
                    <a:lnTo>
                      <a:pt x="204" y="128"/>
                    </a:lnTo>
                    <a:lnTo>
                      <a:pt x="191" y="148"/>
                    </a:lnTo>
                    <a:lnTo>
                      <a:pt x="181" y="169"/>
                    </a:lnTo>
                    <a:lnTo>
                      <a:pt x="173" y="1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30"/>
              <p:cNvSpPr>
                <a:spLocks/>
              </p:cNvSpPr>
              <p:nvPr/>
            </p:nvSpPr>
            <p:spPr bwMode="auto">
              <a:xfrm>
                <a:off x="1289" y="1997"/>
                <a:ext cx="430" cy="204"/>
              </a:xfrm>
              <a:custGeom>
                <a:avLst/>
                <a:gdLst/>
                <a:ahLst/>
                <a:cxnLst>
                  <a:cxn ang="0">
                    <a:pos x="172" y="153"/>
                  </a:cxn>
                  <a:cxn ang="0">
                    <a:pos x="191" y="117"/>
                  </a:cxn>
                  <a:cxn ang="0">
                    <a:pos x="218" y="85"/>
                  </a:cxn>
                  <a:cxn ang="0">
                    <a:pos x="255" y="58"/>
                  </a:cxn>
                  <a:cxn ang="0">
                    <a:pos x="300" y="35"/>
                  </a:cxn>
                  <a:cxn ang="0">
                    <a:pos x="350" y="16"/>
                  </a:cxn>
                  <a:cxn ang="0">
                    <a:pos x="406" y="5"/>
                  </a:cxn>
                  <a:cxn ang="0">
                    <a:pos x="466" y="0"/>
                  </a:cxn>
                  <a:cxn ang="0">
                    <a:pos x="531" y="2"/>
                  </a:cxn>
                  <a:cxn ang="0">
                    <a:pos x="596" y="13"/>
                  </a:cxn>
                  <a:cxn ang="0">
                    <a:pos x="659" y="30"/>
                  </a:cxn>
                  <a:cxn ang="0">
                    <a:pos x="714" y="54"/>
                  </a:cxn>
                  <a:cxn ang="0">
                    <a:pos x="763" y="84"/>
                  </a:cxn>
                  <a:cxn ang="0">
                    <a:pos x="804" y="119"/>
                  </a:cxn>
                  <a:cxn ang="0">
                    <a:pos x="834" y="158"/>
                  </a:cxn>
                  <a:cxn ang="0">
                    <a:pos x="853" y="198"/>
                  </a:cxn>
                  <a:cxn ang="0">
                    <a:pos x="859" y="234"/>
                  </a:cxn>
                  <a:cxn ang="0">
                    <a:pos x="857" y="259"/>
                  </a:cxn>
                  <a:cxn ang="0">
                    <a:pos x="850" y="284"/>
                  </a:cxn>
                  <a:cxn ang="0">
                    <a:pos x="836" y="306"/>
                  </a:cxn>
                  <a:cxn ang="0">
                    <a:pos x="819" y="327"/>
                  </a:cxn>
                  <a:cxn ang="0">
                    <a:pos x="798" y="345"/>
                  </a:cxn>
                  <a:cxn ang="0">
                    <a:pos x="774" y="362"/>
                  </a:cxn>
                  <a:cxn ang="0">
                    <a:pos x="746" y="375"/>
                  </a:cxn>
                  <a:cxn ang="0">
                    <a:pos x="716" y="387"/>
                  </a:cxn>
                  <a:cxn ang="0">
                    <a:pos x="684" y="396"/>
                  </a:cxn>
                  <a:cxn ang="0">
                    <a:pos x="649" y="403"/>
                  </a:cxn>
                  <a:cxn ang="0">
                    <a:pos x="612" y="406"/>
                  </a:cxn>
                  <a:cxn ang="0">
                    <a:pos x="565" y="408"/>
                  </a:cxn>
                  <a:cxn ang="0">
                    <a:pos x="509" y="404"/>
                  </a:cxn>
                  <a:cxn ang="0">
                    <a:pos x="453" y="395"/>
                  </a:cxn>
                  <a:cxn ang="0">
                    <a:pos x="400" y="381"/>
                  </a:cxn>
                  <a:cxn ang="0">
                    <a:pos x="347" y="362"/>
                  </a:cxn>
                  <a:cxn ang="0">
                    <a:pos x="297" y="336"/>
                  </a:cxn>
                  <a:cxn ang="0">
                    <a:pos x="246" y="306"/>
                  </a:cxn>
                  <a:cxn ang="0">
                    <a:pos x="198" y="271"/>
                  </a:cxn>
                  <a:cxn ang="0">
                    <a:pos x="170" y="249"/>
                  </a:cxn>
                  <a:cxn ang="0">
                    <a:pos x="163" y="246"/>
                  </a:cxn>
                  <a:cxn ang="0">
                    <a:pos x="47" y="246"/>
                  </a:cxn>
                  <a:cxn ang="0">
                    <a:pos x="29" y="244"/>
                  </a:cxn>
                  <a:cxn ang="0">
                    <a:pos x="15" y="237"/>
                  </a:cxn>
                  <a:cxn ang="0">
                    <a:pos x="5" y="227"/>
                  </a:cxn>
                  <a:cxn ang="0">
                    <a:pos x="0" y="215"/>
                  </a:cxn>
                  <a:cxn ang="0">
                    <a:pos x="0" y="207"/>
                  </a:cxn>
                  <a:cxn ang="0">
                    <a:pos x="5" y="200"/>
                  </a:cxn>
                  <a:cxn ang="0">
                    <a:pos x="15" y="192"/>
                  </a:cxn>
                  <a:cxn ang="0">
                    <a:pos x="32" y="188"/>
                  </a:cxn>
                  <a:cxn ang="0">
                    <a:pos x="30" y="188"/>
                  </a:cxn>
                  <a:cxn ang="0">
                    <a:pos x="29" y="188"/>
                  </a:cxn>
                  <a:cxn ang="0">
                    <a:pos x="153" y="188"/>
                  </a:cxn>
                  <a:cxn ang="0">
                    <a:pos x="164" y="178"/>
                  </a:cxn>
                </a:cxnLst>
                <a:rect l="0" t="0" r="r" b="b"/>
                <a:pathLst>
                  <a:path w="859" h="408">
                    <a:moveTo>
                      <a:pt x="168" y="172"/>
                    </a:moveTo>
                    <a:lnTo>
                      <a:pt x="172" y="153"/>
                    </a:lnTo>
                    <a:lnTo>
                      <a:pt x="180" y="135"/>
                    </a:lnTo>
                    <a:lnTo>
                      <a:pt x="191" y="117"/>
                    </a:lnTo>
                    <a:lnTo>
                      <a:pt x="203" y="100"/>
                    </a:lnTo>
                    <a:lnTo>
                      <a:pt x="218" y="85"/>
                    </a:lnTo>
                    <a:lnTo>
                      <a:pt x="236" y="70"/>
                    </a:lnTo>
                    <a:lnTo>
                      <a:pt x="255" y="58"/>
                    </a:lnTo>
                    <a:lnTo>
                      <a:pt x="277" y="45"/>
                    </a:lnTo>
                    <a:lnTo>
                      <a:pt x="300" y="35"/>
                    </a:lnTo>
                    <a:lnTo>
                      <a:pt x="324" y="24"/>
                    </a:lnTo>
                    <a:lnTo>
                      <a:pt x="350" y="16"/>
                    </a:lnTo>
                    <a:lnTo>
                      <a:pt x="377" y="10"/>
                    </a:lnTo>
                    <a:lnTo>
                      <a:pt x="406" y="5"/>
                    </a:lnTo>
                    <a:lnTo>
                      <a:pt x="435" y="1"/>
                    </a:lnTo>
                    <a:lnTo>
                      <a:pt x="466" y="0"/>
                    </a:lnTo>
                    <a:lnTo>
                      <a:pt x="497" y="0"/>
                    </a:lnTo>
                    <a:lnTo>
                      <a:pt x="531" y="2"/>
                    </a:lnTo>
                    <a:lnTo>
                      <a:pt x="564" y="7"/>
                    </a:lnTo>
                    <a:lnTo>
                      <a:pt x="596" y="13"/>
                    </a:lnTo>
                    <a:lnTo>
                      <a:pt x="629" y="21"/>
                    </a:lnTo>
                    <a:lnTo>
                      <a:pt x="659" y="30"/>
                    </a:lnTo>
                    <a:lnTo>
                      <a:pt x="687" y="41"/>
                    </a:lnTo>
                    <a:lnTo>
                      <a:pt x="714" y="54"/>
                    </a:lnTo>
                    <a:lnTo>
                      <a:pt x="740" y="69"/>
                    </a:lnTo>
                    <a:lnTo>
                      <a:pt x="763" y="84"/>
                    </a:lnTo>
                    <a:lnTo>
                      <a:pt x="784" y="101"/>
                    </a:lnTo>
                    <a:lnTo>
                      <a:pt x="804" y="119"/>
                    </a:lnTo>
                    <a:lnTo>
                      <a:pt x="820" y="138"/>
                    </a:lnTo>
                    <a:lnTo>
                      <a:pt x="834" y="158"/>
                    </a:lnTo>
                    <a:lnTo>
                      <a:pt x="845" y="177"/>
                    </a:lnTo>
                    <a:lnTo>
                      <a:pt x="853" y="198"/>
                    </a:lnTo>
                    <a:lnTo>
                      <a:pt x="858" y="220"/>
                    </a:lnTo>
                    <a:lnTo>
                      <a:pt x="859" y="234"/>
                    </a:lnTo>
                    <a:lnTo>
                      <a:pt x="859" y="246"/>
                    </a:lnTo>
                    <a:lnTo>
                      <a:pt x="857" y="259"/>
                    </a:lnTo>
                    <a:lnTo>
                      <a:pt x="853" y="272"/>
                    </a:lnTo>
                    <a:lnTo>
                      <a:pt x="850" y="284"/>
                    </a:lnTo>
                    <a:lnTo>
                      <a:pt x="843" y="296"/>
                    </a:lnTo>
                    <a:lnTo>
                      <a:pt x="836" y="306"/>
                    </a:lnTo>
                    <a:lnTo>
                      <a:pt x="828" y="318"/>
                    </a:lnTo>
                    <a:lnTo>
                      <a:pt x="819" y="327"/>
                    </a:lnTo>
                    <a:lnTo>
                      <a:pt x="810" y="336"/>
                    </a:lnTo>
                    <a:lnTo>
                      <a:pt x="798" y="345"/>
                    </a:lnTo>
                    <a:lnTo>
                      <a:pt x="786" y="354"/>
                    </a:lnTo>
                    <a:lnTo>
                      <a:pt x="774" y="362"/>
                    </a:lnTo>
                    <a:lnTo>
                      <a:pt x="761" y="368"/>
                    </a:lnTo>
                    <a:lnTo>
                      <a:pt x="746" y="375"/>
                    </a:lnTo>
                    <a:lnTo>
                      <a:pt x="732" y="381"/>
                    </a:lnTo>
                    <a:lnTo>
                      <a:pt x="716" y="387"/>
                    </a:lnTo>
                    <a:lnTo>
                      <a:pt x="700" y="392"/>
                    </a:lnTo>
                    <a:lnTo>
                      <a:pt x="684" y="396"/>
                    </a:lnTo>
                    <a:lnTo>
                      <a:pt x="667" y="400"/>
                    </a:lnTo>
                    <a:lnTo>
                      <a:pt x="649" y="403"/>
                    </a:lnTo>
                    <a:lnTo>
                      <a:pt x="631" y="405"/>
                    </a:lnTo>
                    <a:lnTo>
                      <a:pt x="612" y="406"/>
                    </a:lnTo>
                    <a:lnTo>
                      <a:pt x="594" y="408"/>
                    </a:lnTo>
                    <a:lnTo>
                      <a:pt x="565" y="408"/>
                    </a:lnTo>
                    <a:lnTo>
                      <a:pt x="536" y="406"/>
                    </a:lnTo>
                    <a:lnTo>
                      <a:pt x="509" y="404"/>
                    </a:lnTo>
                    <a:lnTo>
                      <a:pt x="481" y="400"/>
                    </a:lnTo>
                    <a:lnTo>
                      <a:pt x="453" y="395"/>
                    </a:lnTo>
                    <a:lnTo>
                      <a:pt x="427" y="388"/>
                    </a:lnTo>
                    <a:lnTo>
                      <a:pt x="400" y="381"/>
                    </a:lnTo>
                    <a:lnTo>
                      <a:pt x="374" y="372"/>
                    </a:lnTo>
                    <a:lnTo>
                      <a:pt x="347" y="362"/>
                    </a:lnTo>
                    <a:lnTo>
                      <a:pt x="322" y="350"/>
                    </a:lnTo>
                    <a:lnTo>
                      <a:pt x="297" y="336"/>
                    </a:lnTo>
                    <a:lnTo>
                      <a:pt x="271" y="322"/>
                    </a:lnTo>
                    <a:lnTo>
                      <a:pt x="246" y="306"/>
                    </a:lnTo>
                    <a:lnTo>
                      <a:pt x="222" y="289"/>
                    </a:lnTo>
                    <a:lnTo>
                      <a:pt x="198" y="271"/>
                    </a:lnTo>
                    <a:lnTo>
                      <a:pt x="173" y="251"/>
                    </a:lnTo>
                    <a:lnTo>
                      <a:pt x="170" y="249"/>
                    </a:lnTo>
                    <a:lnTo>
                      <a:pt x="166" y="248"/>
                    </a:lnTo>
                    <a:lnTo>
                      <a:pt x="163" y="246"/>
                    </a:lnTo>
                    <a:lnTo>
                      <a:pt x="160" y="246"/>
                    </a:lnTo>
                    <a:lnTo>
                      <a:pt x="47" y="246"/>
                    </a:lnTo>
                    <a:lnTo>
                      <a:pt x="39" y="245"/>
                    </a:lnTo>
                    <a:lnTo>
                      <a:pt x="29" y="244"/>
                    </a:lnTo>
                    <a:lnTo>
                      <a:pt x="22" y="241"/>
                    </a:lnTo>
                    <a:lnTo>
                      <a:pt x="15" y="237"/>
                    </a:lnTo>
                    <a:lnTo>
                      <a:pt x="10" y="233"/>
                    </a:lnTo>
                    <a:lnTo>
                      <a:pt x="5" y="227"/>
                    </a:lnTo>
                    <a:lnTo>
                      <a:pt x="2" y="221"/>
                    </a:lnTo>
                    <a:lnTo>
                      <a:pt x="0" y="215"/>
                    </a:lnTo>
                    <a:lnTo>
                      <a:pt x="0" y="211"/>
                    </a:lnTo>
                    <a:lnTo>
                      <a:pt x="0" y="207"/>
                    </a:lnTo>
                    <a:lnTo>
                      <a:pt x="3" y="204"/>
                    </a:lnTo>
                    <a:lnTo>
                      <a:pt x="5" y="200"/>
                    </a:lnTo>
                    <a:lnTo>
                      <a:pt x="10" y="196"/>
                    </a:lnTo>
                    <a:lnTo>
                      <a:pt x="15" y="192"/>
                    </a:lnTo>
                    <a:lnTo>
                      <a:pt x="24" y="189"/>
                    </a:lnTo>
                    <a:lnTo>
                      <a:pt x="32" y="188"/>
                    </a:lnTo>
                    <a:lnTo>
                      <a:pt x="30" y="188"/>
                    </a:lnTo>
                    <a:lnTo>
                      <a:pt x="30" y="188"/>
                    </a:lnTo>
                    <a:lnTo>
                      <a:pt x="30" y="188"/>
                    </a:lnTo>
                    <a:lnTo>
                      <a:pt x="29" y="188"/>
                    </a:lnTo>
                    <a:lnTo>
                      <a:pt x="146" y="189"/>
                    </a:lnTo>
                    <a:lnTo>
                      <a:pt x="153" y="188"/>
                    </a:lnTo>
                    <a:lnTo>
                      <a:pt x="160" y="183"/>
                    </a:lnTo>
                    <a:lnTo>
                      <a:pt x="164" y="178"/>
                    </a:lnTo>
                    <a:lnTo>
                      <a:pt x="168" y="17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31"/>
              <p:cNvSpPr>
                <a:spLocks/>
              </p:cNvSpPr>
              <p:nvPr/>
            </p:nvSpPr>
            <p:spPr bwMode="auto">
              <a:xfrm>
                <a:off x="1319" y="1951"/>
                <a:ext cx="477" cy="186"/>
              </a:xfrm>
              <a:custGeom>
                <a:avLst/>
                <a:gdLst/>
                <a:ahLst/>
                <a:cxnLst>
                  <a:cxn ang="0">
                    <a:pos x="0" y="259"/>
                  </a:cxn>
                  <a:cxn ang="0">
                    <a:pos x="0" y="260"/>
                  </a:cxn>
                  <a:cxn ang="0">
                    <a:pos x="2" y="268"/>
                  </a:cxn>
                  <a:cxn ang="0">
                    <a:pos x="8" y="278"/>
                  </a:cxn>
                  <a:cxn ang="0">
                    <a:pos x="100" y="309"/>
                  </a:cxn>
                  <a:cxn ang="0">
                    <a:pos x="102" y="309"/>
                  </a:cxn>
                  <a:cxn ang="0">
                    <a:pos x="103" y="309"/>
                  </a:cxn>
                  <a:cxn ang="0">
                    <a:pos x="112" y="311"/>
                  </a:cxn>
                  <a:cxn ang="0">
                    <a:pos x="132" y="313"/>
                  </a:cxn>
                  <a:cxn ang="0">
                    <a:pos x="151" y="316"/>
                  </a:cxn>
                  <a:cxn ang="0">
                    <a:pos x="161" y="318"/>
                  </a:cxn>
                  <a:cxn ang="0">
                    <a:pos x="237" y="335"/>
                  </a:cxn>
                  <a:cxn ang="0">
                    <a:pos x="310" y="349"/>
                  </a:cxn>
                  <a:cxn ang="0">
                    <a:pos x="383" y="359"/>
                  </a:cxn>
                  <a:cxn ang="0">
                    <a:pos x="453" y="366"/>
                  </a:cxn>
                  <a:cxn ang="0">
                    <a:pos x="521" y="371"/>
                  </a:cxn>
                  <a:cxn ang="0">
                    <a:pos x="585" y="373"/>
                  </a:cxn>
                  <a:cxn ang="0">
                    <a:pos x="645" y="373"/>
                  </a:cxn>
                  <a:cxn ang="0">
                    <a:pos x="701" y="371"/>
                  </a:cxn>
                  <a:cxn ang="0">
                    <a:pos x="752" y="367"/>
                  </a:cxn>
                  <a:cxn ang="0">
                    <a:pos x="798" y="364"/>
                  </a:cxn>
                  <a:cxn ang="0">
                    <a:pos x="838" y="359"/>
                  </a:cxn>
                  <a:cxn ang="0">
                    <a:pos x="872" y="354"/>
                  </a:cxn>
                  <a:cxn ang="0">
                    <a:pos x="899" y="351"/>
                  </a:cxn>
                  <a:cxn ang="0">
                    <a:pos x="920" y="347"/>
                  </a:cxn>
                  <a:cxn ang="0">
                    <a:pos x="933" y="345"/>
                  </a:cxn>
                  <a:cxn ang="0">
                    <a:pos x="937" y="344"/>
                  </a:cxn>
                  <a:cxn ang="0">
                    <a:pos x="950" y="336"/>
                  </a:cxn>
                  <a:cxn ang="0">
                    <a:pos x="955" y="323"/>
                  </a:cxn>
                  <a:cxn ang="0">
                    <a:pos x="955" y="322"/>
                  </a:cxn>
                  <a:cxn ang="0">
                    <a:pos x="955" y="322"/>
                  </a:cxn>
                  <a:cxn ang="0">
                    <a:pos x="947" y="280"/>
                  </a:cxn>
                  <a:cxn ang="0">
                    <a:pos x="925" y="231"/>
                  </a:cxn>
                  <a:cxn ang="0">
                    <a:pos x="884" y="186"/>
                  </a:cxn>
                  <a:cxn ang="0">
                    <a:pos x="822" y="155"/>
                  </a:cxn>
                  <a:cxn ang="0">
                    <a:pos x="813" y="140"/>
                  </a:cxn>
                  <a:cxn ang="0">
                    <a:pos x="797" y="121"/>
                  </a:cxn>
                  <a:cxn ang="0">
                    <a:pos x="773" y="98"/>
                  </a:cxn>
                  <a:cxn ang="0">
                    <a:pos x="738" y="75"/>
                  </a:cxn>
                  <a:cxn ang="0">
                    <a:pos x="693" y="52"/>
                  </a:cxn>
                  <a:cxn ang="0">
                    <a:pos x="634" y="30"/>
                  </a:cxn>
                  <a:cxn ang="0">
                    <a:pos x="561" y="12"/>
                  </a:cxn>
                  <a:cxn ang="0">
                    <a:pos x="472" y="1"/>
                  </a:cxn>
                  <a:cxn ang="0">
                    <a:pos x="448" y="0"/>
                  </a:cxn>
                  <a:cxn ang="0">
                    <a:pos x="395" y="2"/>
                  </a:cxn>
                  <a:cxn ang="0">
                    <a:pos x="323" y="9"/>
                  </a:cxn>
                  <a:cxn ang="0">
                    <a:pos x="241" y="25"/>
                  </a:cxn>
                  <a:cxn ang="0">
                    <a:pos x="158" y="55"/>
                  </a:cxn>
                  <a:cxn ang="0">
                    <a:pos x="85" y="101"/>
                  </a:cxn>
                  <a:cxn ang="0">
                    <a:pos x="28" y="168"/>
                  </a:cxn>
                  <a:cxn ang="0">
                    <a:pos x="0" y="259"/>
                  </a:cxn>
                </a:cxnLst>
                <a:rect l="0" t="0" r="r" b="b"/>
                <a:pathLst>
                  <a:path w="955" h="373">
                    <a:moveTo>
                      <a:pt x="0" y="259"/>
                    </a:moveTo>
                    <a:lnTo>
                      <a:pt x="0" y="259"/>
                    </a:lnTo>
                    <a:lnTo>
                      <a:pt x="0" y="260"/>
                    </a:lnTo>
                    <a:lnTo>
                      <a:pt x="0" y="260"/>
                    </a:lnTo>
                    <a:lnTo>
                      <a:pt x="0" y="261"/>
                    </a:lnTo>
                    <a:lnTo>
                      <a:pt x="2" y="268"/>
                    </a:lnTo>
                    <a:lnTo>
                      <a:pt x="4" y="274"/>
                    </a:lnTo>
                    <a:lnTo>
                      <a:pt x="8" y="278"/>
                    </a:lnTo>
                    <a:lnTo>
                      <a:pt x="14" y="281"/>
                    </a:lnTo>
                    <a:lnTo>
                      <a:pt x="100" y="309"/>
                    </a:lnTo>
                    <a:lnTo>
                      <a:pt x="101" y="309"/>
                    </a:lnTo>
                    <a:lnTo>
                      <a:pt x="102" y="309"/>
                    </a:lnTo>
                    <a:lnTo>
                      <a:pt x="102" y="309"/>
                    </a:lnTo>
                    <a:lnTo>
                      <a:pt x="103" y="309"/>
                    </a:lnTo>
                    <a:lnTo>
                      <a:pt x="105" y="309"/>
                    </a:lnTo>
                    <a:lnTo>
                      <a:pt x="112" y="311"/>
                    </a:lnTo>
                    <a:lnTo>
                      <a:pt x="121" y="312"/>
                    </a:lnTo>
                    <a:lnTo>
                      <a:pt x="132" y="313"/>
                    </a:lnTo>
                    <a:lnTo>
                      <a:pt x="142" y="315"/>
                    </a:lnTo>
                    <a:lnTo>
                      <a:pt x="151" y="316"/>
                    </a:lnTo>
                    <a:lnTo>
                      <a:pt x="158" y="318"/>
                    </a:lnTo>
                    <a:lnTo>
                      <a:pt x="161" y="318"/>
                    </a:lnTo>
                    <a:lnTo>
                      <a:pt x="199" y="327"/>
                    </a:lnTo>
                    <a:lnTo>
                      <a:pt x="237" y="335"/>
                    </a:lnTo>
                    <a:lnTo>
                      <a:pt x="274" y="343"/>
                    </a:lnTo>
                    <a:lnTo>
                      <a:pt x="310" y="349"/>
                    </a:lnTo>
                    <a:lnTo>
                      <a:pt x="347" y="354"/>
                    </a:lnTo>
                    <a:lnTo>
                      <a:pt x="383" y="359"/>
                    </a:lnTo>
                    <a:lnTo>
                      <a:pt x="419" y="364"/>
                    </a:lnTo>
                    <a:lnTo>
                      <a:pt x="453" y="366"/>
                    </a:lnTo>
                    <a:lnTo>
                      <a:pt x="488" y="369"/>
                    </a:lnTo>
                    <a:lnTo>
                      <a:pt x="521" y="371"/>
                    </a:lnTo>
                    <a:lnTo>
                      <a:pt x="554" y="372"/>
                    </a:lnTo>
                    <a:lnTo>
                      <a:pt x="585" y="373"/>
                    </a:lnTo>
                    <a:lnTo>
                      <a:pt x="616" y="373"/>
                    </a:lnTo>
                    <a:lnTo>
                      <a:pt x="645" y="373"/>
                    </a:lnTo>
                    <a:lnTo>
                      <a:pt x="673" y="372"/>
                    </a:lnTo>
                    <a:lnTo>
                      <a:pt x="701" y="371"/>
                    </a:lnTo>
                    <a:lnTo>
                      <a:pt x="726" y="369"/>
                    </a:lnTo>
                    <a:lnTo>
                      <a:pt x="752" y="367"/>
                    </a:lnTo>
                    <a:lnTo>
                      <a:pt x="775" y="366"/>
                    </a:lnTo>
                    <a:lnTo>
                      <a:pt x="798" y="364"/>
                    </a:lnTo>
                    <a:lnTo>
                      <a:pt x="819" y="361"/>
                    </a:lnTo>
                    <a:lnTo>
                      <a:pt x="838" y="359"/>
                    </a:lnTo>
                    <a:lnTo>
                      <a:pt x="856" y="357"/>
                    </a:lnTo>
                    <a:lnTo>
                      <a:pt x="872" y="354"/>
                    </a:lnTo>
                    <a:lnTo>
                      <a:pt x="887" y="352"/>
                    </a:lnTo>
                    <a:lnTo>
                      <a:pt x="899" y="351"/>
                    </a:lnTo>
                    <a:lnTo>
                      <a:pt x="911" y="349"/>
                    </a:lnTo>
                    <a:lnTo>
                      <a:pt x="920" y="347"/>
                    </a:lnTo>
                    <a:lnTo>
                      <a:pt x="927" y="346"/>
                    </a:lnTo>
                    <a:lnTo>
                      <a:pt x="933" y="345"/>
                    </a:lnTo>
                    <a:lnTo>
                      <a:pt x="936" y="344"/>
                    </a:lnTo>
                    <a:lnTo>
                      <a:pt x="937" y="344"/>
                    </a:lnTo>
                    <a:lnTo>
                      <a:pt x="944" y="341"/>
                    </a:lnTo>
                    <a:lnTo>
                      <a:pt x="950" y="336"/>
                    </a:lnTo>
                    <a:lnTo>
                      <a:pt x="954" y="330"/>
                    </a:lnTo>
                    <a:lnTo>
                      <a:pt x="955" y="323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2" y="303"/>
                    </a:lnTo>
                    <a:lnTo>
                      <a:pt x="947" y="280"/>
                    </a:lnTo>
                    <a:lnTo>
                      <a:pt x="937" y="255"/>
                    </a:lnTo>
                    <a:lnTo>
                      <a:pt x="925" y="231"/>
                    </a:lnTo>
                    <a:lnTo>
                      <a:pt x="906" y="208"/>
                    </a:lnTo>
                    <a:lnTo>
                      <a:pt x="884" y="186"/>
                    </a:lnTo>
                    <a:lnTo>
                      <a:pt x="856" y="168"/>
                    </a:lnTo>
                    <a:lnTo>
                      <a:pt x="822" y="155"/>
                    </a:lnTo>
                    <a:lnTo>
                      <a:pt x="819" y="148"/>
                    </a:lnTo>
                    <a:lnTo>
                      <a:pt x="813" y="140"/>
                    </a:lnTo>
                    <a:lnTo>
                      <a:pt x="806" y="131"/>
                    </a:lnTo>
                    <a:lnTo>
                      <a:pt x="797" y="121"/>
                    </a:lnTo>
                    <a:lnTo>
                      <a:pt x="785" y="109"/>
                    </a:lnTo>
                    <a:lnTo>
                      <a:pt x="773" y="98"/>
                    </a:lnTo>
                    <a:lnTo>
                      <a:pt x="756" y="86"/>
                    </a:lnTo>
                    <a:lnTo>
                      <a:pt x="738" y="75"/>
                    </a:lnTo>
                    <a:lnTo>
                      <a:pt x="717" y="62"/>
                    </a:lnTo>
                    <a:lnTo>
                      <a:pt x="693" y="52"/>
                    </a:lnTo>
                    <a:lnTo>
                      <a:pt x="665" y="40"/>
                    </a:lnTo>
                    <a:lnTo>
                      <a:pt x="634" y="30"/>
                    </a:lnTo>
                    <a:lnTo>
                      <a:pt x="600" y="20"/>
                    </a:lnTo>
                    <a:lnTo>
                      <a:pt x="561" y="12"/>
                    </a:lnTo>
                    <a:lnTo>
                      <a:pt x="518" y="5"/>
                    </a:lnTo>
                    <a:lnTo>
                      <a:pt x="472" y="1"/>
                    </a:lnTo>
                    <a:lnTo>
                      <a:pt x="464" y="1"/>
                    </a:lnTo>
                    <a:lnTo>
                      <a:pt x="448" y="0"/>
                    </a:lnTo>
                    <a:lnTo>
                      <a:pt x="425" y="1"/>
                    </a:lnTo>
                    <a:lnTo>
                      <a:pt x="395" y="2"/>
                    </a:lnTo>
                    <a:lnTo>
                      <a:pt x="361" y="4"/>
                    </a:lnTo>
                    <a:lnTo>
                      <a:pt x="323" y="9"/>
                    </a:lnTo>
                    <a:lnTo>
                      <a:pt x="283" y="16"/>
                    </a:lnTo>
                    <a:lnTo>
                      <a:pt x="241" y="25"/>
                    </a:lnTo>
                    <a:lnTo>
                      <a:pt x="199" y="38"/>
                    </a:lnTo>
                    <a:lnTo>
                      <a:pt x="158" y="55"/>
                    </a:lnTo>
                    <a:lnTo>
                      <a:pt x="119" y="76"/>
                    </a:lnTo>
                    <a:lnTo>
                      <a:pt x="85" y="101"/>
                    </a:lnTo>
                    <a:lnTo>
                      <a:pt x="53" y="131"/>
                    </a:lnTo>
                    <a:lnTo>
                      <a:pt x="28" y="168"/>
                    </a:lnTo>
                    <a:lnTo>
                      <a:pt x="11" y="210"/>
                    </a:lnTo>
                    <a:lnTo>
                      <a:pt x="0" y="2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32"/>
              <p:cNvSpPr>
                <a:spLocks/>
              </p:cNvSpPr>
              <p:nvPr/>
            </p:nvSpPr>
            <p:spPr bwMode="auto">
              <a:xfrm>
                <a:off x="1342" y="1973"/>
                <a:ext cx="431" cy="143"/>
              </a:xfrm>
              <a:custGeom>
                <a:avLst/>
                <a:gdLst/>
                <a:ahLst/>
                <a:cxnLst>
                  <a:cxn ang="0">
                    <a:pos x="473" y="6"/>
                  </a:cxn>
                  <a:cxn ang="0">
                    <a:pos x="555" y="22"/>
                  </a:cxn>
                  <a:cxn ang="0">
                    <a:pos x="619" y="42"/>
                  </a:cxn>
                  <a:cxn ang="0">
                    <a:pos x="667" y="65"/>
                  </a:cxn>
                  <a:cxn ang="0">
                    <a:pos x="701" y="88"/>
                  </a:cxn>
                  <a:cxn ang="0">
                    <a:pos x="723" y="109"/>
                  </a:cxn>
                  <a:cxn ang="0">
                    <a:pos x="736" y="125"/>
                  </a:cxn>
                  <a:cxn ang="0">
                    <a:pos x="741" y="134"/>
                  </a:cxn>
                  <a:cxn ang="0">
                    <a:pos x="744" y="140"/>
                  </a:cxn>
                  <a:cxn ang="0">
                    <a:pos x="752" y="148"/>
                  </a:cxn>
                  <a:cxn ang="0">
                    <a:pos x="784" y="158"/>
                  </a:cxn>
                  <a:cxn ang="0">
                    <a:pos x="823" y="185"/>
                  </a:cxn>
                  <a:cxn ang="0">
                    <a:pos x="847" y="218"/>
                  </a:cxn>
                  <a:cxn ang="0">
                    <a:pos x="860" y="249"/>
                  </a:cxn>
                  <a:cxn ang="0">
                    <a:pos x="846" y="266"/>
                  </a:cxn>
                  <a:cxn ang="0">
                    <a:pos x="797" y="273"/>
                  </a:cxn>
                  <a:cxn ang="0">
                    <a:pos x="728" y="280"/>
                  </a:cxn>
                  <a:cxn ang="0">
                    <a:pos x="643" y="286"/>
                  </a:cxn>
                  <a:cxn ang="0">
                    <a:pos x="544" y="287"/>
                  </a:cxn>
                  <a:cxn ang="0">
                    <a:pos x="435" y="283"/>
                  </a:cxn>
                  <a:cxn ang="0">
                    <a:pos x="315" y="271"/>
                  </a:cxn>
                  <a:cxn ang="0">
                    <a:pos x="189" y="248"/>
                  </a:cxn>
                  <a:cxn ang="0">
                    <a:pos x="124" y="233"/>
                  </a:cxn>
                  <a:cxn ang="0">
                    <a:pos x="123" y="232"/>
                  </a:cxn>
                  <a:cxn ang="0">
                    <a:pos x="119" y="232"/>
                  </a:cxn>
                  <a:cxn ang="0">
                    <a:pos x="105" y="230"/>
                  </a:cxn>
                  <a:cxn ang="0">
                    <a:pos x="86" y="227"/>
                  </a:cxn>
                  <a:cxn ang="0">
                    <a:pos x="69" y="226"/>
                  </a:cxn>
                  <a:cxn ang="0">
                    <a:pos x="63" y="224"/>
                  </a:cxn>
                  <a:cxn ang="0">
                    <a:pos x="50" y="219"/>
                  </a:cxn>
                  <a:cxn ang="0">
                    <a:pos x="30" y="214"/>
                  </a:cxn>
                  <a:cxn ang="0">
                    <a:pos x="10" y="207"/>
                  </a:cxn>
                  <a:cxn ang="0">
                    <a:pos x="12" y="165"/>
                  </a:cxn>
                  <a:cxn ang="0">
                    <a:pos x="55" y="103"/>
                  </a:cxn>
                  <a:cxn ang="0">
                    <a:pos x="117" y="59"/>
                  </a:cxn>
                  <a:cxn ang="0">
                    <a:pos x="189" y="29"/>
                  </a:cxn>
                  <a:cxn ang="0">
                    <a:pos x="264" y="12"/>
                  </a:cxn>
                  <a:cxn ang="0">
                    <a:pos x="332" y="3"/>
                  </a:cxn>
                  <a:cxn ang="0">
                    <a:pos x="388" y="0"/>
                  </a:cxn>
                  <a:cxn ang="0">
                    <a:pos x="420" y="0"/>
                  </a:cxn>
                </a:cxnLst>
                <a:rect l="0" t="0" r="r" b="b"/>
                <a:pathLst>
                  <a:path w="864" h="287">
                    <a:moveTo>
                      <a:pt x="424" y="0"/>
                    </a:moveTo>
                    <a:lnTo>
                      <a:pt x="473" y="6"/>
                    </a:lnTo>
                    <a:lnTo>
                      <a:pt x="517" y="13"/>
                    </a:lnTo>
                    <a:lnTo>
                      <a:pt x="555" y="22"/>
                    </a:lnTo>
                    <a:lnTo>
                      <a:pt x="589" y="32"/>
                    </a:lnTo>
                    <a:lnTo>
                      <a:pt x="619" y="42"/>
                    </a:lnTo>
                    <a:lnTo>
                      <a:pt x="645" y="53"/>
                    </a:lnTo>
                    <a:lnTo>
                      <a:pt x="667" y="65"/>
                    </a:lnTo>
                    <a:lnTo>
                      <a:pt x="685" y="76"/>
                    </a:lnTo>
                    <a:lnTo>
                      <a:pt x="701" y="88"/>
                    </a:lnTo>
                    <a:lnTo>
                      <a:pt x="713" y="100"/>
                    </a:lnTo>
                    <a:lnTo>
                      <a:pt x="723" y="109"/>
                    </a:lnTo>
                    <a:lnTo>
                      <a:pt x="730" y="118"/>
                    </a:lnTo>
                    <a:lnTo>
                      <a:pt x="736" y="125"/>
                    </a:lnTo>
                    <a:lnTo>
                      <a:pt x="739" y="131"/>
                    </a:lnTo>
                    <a:lnTo>
                      <a:pt x="741" y="134"/>
                    </a:lnTo>
                    <a:lnTo>
                      <a:pt x="741" y="135"/>
                    </a:lnTo>
                    <a:lnTo>
                      <a:pt x="744" y="140"/>
                    </a:lnTo>
                    <a:lnTo>
                      <a:pt x="747" y="144"/>
                    </a:lnTo>
                    <a:lnTo>
                      <a:pt x="752" y="148"/>
                    </a:lnTo>
                    <a:lnTo>
                      <a:pt x="758" y="149"/>
                    </a:lnTo>
                    <a:lnTo>
                      <a:pt x="784" y="158"/>
                    </a:lnTo>
                    <a:lnTo>
                      <a:pt x="806" y="170"/>
                    </a:lnTo>
                    <a:lnTo>
                      <a:pt x="823" y="185"/>
                    </a:lnTo>
                    <a:lnTo>
                      <a:pt x="837" y="201"/>
                    </a:lnTo>
                    <a:lnTo>
                      <a:pt x="847" y="218"/>
                    </a:lnTo>
                    <a:lnTo>
                      <a:pt x="856" y="234"/>
                    </a:lnTo>
                    <a:lnTo>
                      <a:pt x="860" y="249"/>
                    </a:lnTo>
                    <a:lnTo>
                      <a:pt x="864" y="263"/>
                    </a:lnTo>
                    <a:lnTo>
                      <a:pt x="846" y="266"/>
                    </a:lnTo>
                    <a:lnTo>
                      <a:pt x="824" y="270"/>
                    </a:lnTo>
                    <a:lnTo>
                      <a:pt x="797" y="273"/>
                    </a:lnTo>
                    <a:lnTo>
                      <a:pt x="764" y="277"/>
                    </a:lnTo>
                    <a:lnTo>
                      <a:pt x="728" y="280"/>
                    </a:lnTo>
                    <a:lnTo>
                      <a:pt x="687" y="284"/>
                    </a:lnTo>
                    <a:lnTo>
                      <a:pt x="643" y="286"/>
                    </a:lnTo>
                    <a:lnTo>
                      <a:pt x="595" y="287"/>
                    </a:lnTo>
                    <a:lnTo>
                      <a:pt x="544" y="287"/>
                    </a:lnTo>
                    <a:lnTo>
                      <a:pt x="490" y="286"/>
                    </a:lnTo>
                    <a:lnTo>
                      <a:pt x="435" y="283"/>
                    </a:lnTo>
                    <a:lnTo>
                      <a:pt x="376" y="278"/>
                    </a:lnTo>
                    <a:lnTo>
                      <a:pt x="315" y="271"/>
                    </a:lnTo>
                    <a:lnTo>
                      <a:pt x="253" y="261"/>
                    </a:lnTo>
                    <a:lnTo>
                      <a:pt x="189" y="248"/>
                    </a:lnTo>
                    <a:lnTo>
                      <a:pt x="125" y="233"/>
                    </a:lnTo>
                    <a:lnTo>
                      <a:pt x="124" y="233"/>
                    </a:lnTo>
                    <a:lnTo>
                      <a:pt x="124" y="232"/>
                    </a:lnTo>
                    <a:lnTo>
                      <a:pt x="123" y="232"/>
                    </a:lnTo>
                    <a:lnTo>
                      <a:pt x="121" y="232"/>
                    </a:lnTo>
                    <a:lnTo>
                      <a:pt x="119" y="232"/>
                    </a:lnTo>
                    <a:lnTo>
                      <a:pt x="113" y="231"/>
                    </a:lnTo>
                    <a:lnTo>
                      <a:pt x="105" y="230"/>
                    </a:lnTo>
                    <a:lnTo>
                      <a:pt x="95" y="228"/>
                    </a:lnTo>
                    <a:lnTo>
                      <a:pt x="86" y="227"/>
                    </a:lnTo>
                    <a:lnTo>
                      <a:pt x="76" y="226"/>
                    </a:lnTo>
                    <a:lnTo>
                      <a:pt x="69" y="226"/>
                    </a:lnTo>
                    <a:lnTo>
                      <a:pt x="66" y="225"/>
                    </a:lnTo>
                    <a:lnTo>
                      <a:pt x="63" y="224"/>
                    </a:lnTo>
                    <a:lnTo>
                      <a:pt x="58" y="223"/>
                    </a:lnTo>
                    <a:lnTo>
                      <a:pt x="50" y="219"/>
                    </a:lnTo>
                    <a:lnTo>
                      <a:pt x="41" y="217"/>
                    </a:lnTo>
                    <a:lnTo>
                      <a:pt x="30" y="214"/>
                    </a:lnTo>
                    <a:lnTo>
                      <a:pt x="20" y="210"/>
                    </a:lnTo>
                    <a:lnTo>
                      <a:pt x="10" y="207"/>
                    </a:lnTo>
                    <a:lnTo>
                      <a:pt x="0" y="203"/>
                    </a:lnTo>
                    <a:lnTo>
                      <a:pt x="12" y="165"/>
                    </a:lnTo>
                    <a:lnTo>
                      <a:pt x="30" y="132"/>
                    </a:lnTo>
                    <a:lnTo>
                      <a:pt x="55" y="103"/>
                    </a:lnTo>
                    <a:lnTo>
                      <a:pt x="84" y="79"/>
                    </a:lnTo>
                    <a:lnTo>
                      <a:pt x="117" y="59"/>
                    </a:lnTo>
                    <a:lnTo>
                      <a:pt x="152" y="42"/>
                    </a:lnTo>
                    <a:lnTo>
                      <a:pt x="189" y="29"/>
                    </a:lnTo>
                    <a:lnTo>
                      <a:pt x="226" y="19"/>
                    </a:lnTo>
                    <a:lnTo>
                      <a:pt x="264" y="12"/>
                    </a:lnTo>
                    <a:lnTo>
                      <a:pt x="300" y="6"/>
                    </a:lnTo>
                    <a:lnTo>
                      <a:pt x="332" y="3"/>
                    </a:lnTo>
                    <a:lnTo>
                      <a:pt x="362" y="2"/>
                    </a:lnTo>
                    <a:lnTo>
                      <a:pt x="388" y="0"/>
                    </a:lnTo>
                    <a:lnTo>
                      <a:pt x="407" y="0"/>
                    </a:lnTo>
                    <a:lnTo>
                      <a:pt x="420" y="0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33"/>
              <p:cNvSpPr>
                <a:spLocks/>
              </p:cNvSpPr>
              <p:nvPr/>
            </p:nvSpPr>
            <p:spPr bwMode="auto">
              <a:xfrm>
                <a:off x="1444" y="2022"/>
                <a:ext cx="289" cy="64"/>
              </a:xfrm>
              <a:custGeom>
                <a:avLst/>
                <a:gdLst/>
                <a:ahLst/>
                <a:cxnLst>
                  <a:cxn ang="0">
                    <a:pos x="11" y="88"/>
                  </a:cxn>
                  <a:cxn ang="0">
                    <a:pos x="4" y="94"/>
                  </a:cxn>
                  <a:cxn ang="0">
                    <a:pos x="0" y="101"/>
                  </a:cxn>
                  <a:cxn ang="0">
                    <a:pos x="0" y="109"/>
                  </a:cxn>
                  <a:cxn ang="0">
                    <a:pos x="4" y="117"/>
                  </a:cxn>
                  <a:cxn ang="0">
                    <a:pos x="10" y="123"/>
                  </a:cxn>
                  <a:cxn ang="0">
                    <a:pos x="16" y="126"/>
                  </a:cxn>
                  <a:cxn ang="0">
                    <a:pos x="25" y="126"/>
                  </a:cxn>
                  <a:cxn ang="0">
                    <a:pos x="33" y="124"/>
                  </a:cxn>
                  <a:cxn ang="0">
                    <a:pos x="69" y="103"/>
                  </a:cxn>
                  <a:cxn ang="0">
                    <a:pos x="109" y="87"/>
                  </a:cxn>
                  <a:cxn ang="0">
                    <a:pos x="149" y="73"/>
                  </a:cxn>
                  <a:cxn ang="0">
                    <a:pos x="192" y="63"/>
                  </a:cxn>
                  <a:cxn ang="0">
                    <a:pos x="235" y="55"/>
                  </a:cxn>
                  <a:cxn ang="0">
                    <a:pos x="278" y="49"/>
                  </a:cxn>
                  <a:cxn ang="0">
                    <a:pos x="321" y="44"/>
                  </a:cxn>
                  <a:cxn ang="0">
                    <a:pos x="362" y="42"/>
                  </a:cxn>
                  <a:cxn ang="0">
                    <a:pos x="401" y="42"/>
                  </a:cxn>
                  <a:cxn ang="0">
                    <a:pos x="437" y="42"/>
                  </a:cxn>
                  <a:cxn ang="0">
                    <a:pos x="469" y="43"/>
                  </a:cxn>
                  <a:cxn ang="0">
                    <a:pos x="498" y="44"/>
                  </a:cxn>
                  <a:cxn ang="0">
                    <a:pos x="521" y="47"/>
                  </a:cxn>
                  <a:cxn ang="0">
                    <a:pos x="539" y="48"/>
                  </a:cxn>
                  <a:cxn ang="0">
                    <a:pos x="550" y="49"/>
                  </a:cxn>
                  <a:cxn ang="0">
                    <a:pos x="555" y="50"/>
                  </a:cxn>
                  <a:cxn ang="0">
                    <a:pos x="563" y="49"/>
                  </a:cxn>
                  <a:cxn ang="0">
                    <a:pos x="571" y="46"/>
                  </a:cxn>
                  <a:cxn ang="0">
                    <a:pos x="575" y="40"/>
                  </a:cxn>
                  <a:cxn ang="0">
                    <a:pos x="579" y="32"/>
                  </a:cxn>
                  <a:cxn ang="0">
                    <a:pos x="578" y="24"/>
                  </a:cxn>
                  <a:cxn ang="0">
                    <a:pos x="574" y="16"/>
                  </a:cxn>
                  <a:cxn ang="0">
                    <a:pos x="569" y="11"/>
                  </a:cxn>
                  <a:cxn ang="0">
                    <a:pos x="560" y="8"/>
                  </a:cxn>
                  <a:cxn ang="0">
                    <a:pos x="555" y="6"/>
                  </a:cxn>
                  <a:cxn ang="0">
                    <a:pos x="541" y="5"/>
                  </a:cxn>
                  <a:cxn ang="0">
                    <a:pos x="521" y="4"/>
                  </a:cxn>
                  <a:cxn ang="0">
                    <a:pos x="497" y="2"/>
                  </a:cxn>
                  <a:cxn ang="0">
                    <a:pos x="467" y="1"/>
                  </a:cxn>
                  <a:cxn ang="0">
                    <a:pos x="433" y="0"/>
                  </a:cxn>
                  <a:cxn ang="0">
                    <a:pos x="396" y="0"/>
                  </a:cxn>
                  <a:cxn ang="0">
                    <a:pos x="355" y="1"/>
                  </a:cxn>
                  <a:cxn ang="0">
                    <a:pos x="313" y="3"/>
                  </a:cxn>
                  <a:cxn ang="0">
                    <a:pos x="268" y="8"/>
                  </a:cxn>
                  <a:cxn ang="0">
                    <a:pos x="223" y="13"/>
                  </a:cxn>
                  <a:cxn ang="0">
                    <a:pos x="178" y="23"/>
                  </a:cxn>
                  <a:cxn ang="0">
                    <a:pos x="134" y="34"/>
                  </a:cxn>
                  <a:cxn ang="0">
                    <a:pos x="90" y="49"/>
                  </a:cxn>
                  <a:cxn ang="0">
                    <a:pos x="50" y="66"/>
                  </a:cxn>
                  <a:cxn ang="0">
                    <a:pos x="11" y="88"/>
                  </a:cxn>
                </a:cxnLst>
                <a:rect l="0" t="0" r="r" b="b"/>
                <a:pathLst>
                  <a:path w="579" h="126">
                    <a:moveTo>
                      <a:pt x="11" y="88"/>
                    </a:moveTo>
                    <a:lnTo>
                      <a:pt x="4" y="94"/>
                    </a:lnTo>
                    <a:lnTo>
                      <a:pt x="0" y="101"/>
                    </a:lnTo>
                    <a:lnTo>
                      <a:pt x="0" y="109"/>
                    </a:lnTo>
                    <a:lnTo>
                      <a:pt x="4" y="117"/>
                    </a:lnTo>
                    <a:lnTo>
                      <a:pt x="10" y="123"/>
                    </a:lnTo>
                    <a:lnTo>
                      <a:pt x="16" y="126"/>
                    </a:lnTo>
                    <a:lnTo>
                      <a:pt x="25" y="126"/>
                    </a:lnTo>
                    <a:lnTo>
                      <a:pt x="33" y="124"/>
                    </a:lnTo>
                    <a:lnTo>
                      <a:pt x="69" y="103"/>
                    </a:lnTo>
                    <a:lnTo>
                      <a:pt x="109" y="87"/>
                    </a:lnTo>
                    <a:lnTo>
                      <a:pt x="149" y="73"/>
                    </a:lnTo>
                    <a:lnTo>
                      <a:pt x="192" y="63"/>
                    </a:lnTo>
                    <a:lnTo>
                      <a:pt x="235" y="55"/>
                    </a:lnTo>
                    <a:lnTo>
                      <a:pt x="278" y="49"/>
                    </a:lnTo>
                    <a:lnTo>
                      <a:pt x="321" y="44"/>
                    </a:lnTo>
                    <a:lnTo>
                      <a:pt x="362" y="42"/>
                    </a:lnTo>
                    <a:lnTo>
                      <a:pt x="401" y="42"/>
                    </a:lnTo>
                    <a:lnTo>
                      <a:pt x="437" y="42"/>
                    </a:lnTo>
                    <a:lnTo>
                      <a:pt x="469" y="43"/>
                    </a:lnTo>
                    <a:lnTo>
                      <a:pt x="498" y="44"/>
                    </a:lnTo>
                    <a:lnTo>
                      <a:pt x="521" y="47"/>
                    </a:lnTo>
                    <a:lnTo>
                      <a:pt x="539" y="48"/>
                    </a:lnTo>
                    <a:lnTo>
                      <a:pt x="550" y="49"/>
                    </a:lnTo>
                    <a:lnTo>
                      <a:pt x="555" y="50"/>
                    </a:lnTo>
                    <a:lnTo>
                      <a:pt x="563" y="49"/>
                    </a:lnTo>
                    <a:lnTo>
                      <a:pt x="571" y="46"/>
                    </a:lnTo>
                    <a:lnTo>
                      <a:pt x="575" y="40"/>
                    </a:lnTo>
                    <a:lnTo>
                      <a:pt x="579" y="32"/>
                    </a:lnTo>
                    <a:lnTo>
                      <a:pt x="578" y="24"/>
                    </a:lnTo>
                    <a:lnTo>
                      <a:pt x="574" y="16"/>
                    </a:lnTo>
                    <a:lnTo>
                      <a:pt x="569" y="11"/>
                    </a:lnTo>
                    <a:lnTo>
                      <a:pt x="560" y="8"/>
                    </a:lnTo>
                    <a:lnTo>
                      <a:pt x="555" y="6"/>
                    </a:lnTo>
                    <a:lnTo>
                      <a:pt x="541" y="5"/>
                    </a:lnTo>
                    <a:lnTo>
                      <a:pt x="521" y="4"/>
                    </a:lnTo>
                    <a:lnTo>
                      <a:pt x="497" y="2"/>
                    </a:lnTo>
                    <a:lnTo>
                      <a:pt x="467" y="1"/>
                    </a:lnTo>
                    <a:lnTo>
                      <a:pt x="433" y="0"/>
                    </a:lnTo>
                    <a:lnTo>
                      <a:pt x="396" y="0"/>
                    </a:lnTo>
                    <a:lnTo>
                      <a:pt x="355" y="1"/>
                    </a:lnTo>
                    <a:lnTo>
                      <a:pt x="313" y="3"/>
                    </a:lnTo>
                    <a:lnTo>
                      <a:pt x="268" y="8"/>
                    </a:lnTo>
                    <a:lnTo>
                      <a:pt x="223" y="13"/>
                    </a:lnTo>
                    <a:lnTo>
                      <a:pt x="178" y="23"/>
                    </a:lnTo>
                    <a:lnTo>
                      <a:pt x="134" y="34"/>
                    </a:lnTo>
                    <a:lnTo>
                      <a:pt x="90" y="49"/>
                    </a:lnTo>
                    <a:lnTo>
                      <a:pt x="50" y="66"/>
                    </a:lnTo>
                    <a:lnTo>
                      <a:pt x="1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34"/>
              <p:cNvSpPr>
                <a:spLocks/>
              </p:cNvSpPr>
              <p:nvPr/>
            </p:nvSpPr>
            <p:spPr bwMode="auto">
              <a:xfrm>
                <a:off x="1495" y="1954"/>
                <a:ext cx="131" cy="87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" y="28"/>
                  </a:cxn>
                  <a:cxn ang="0">
                    <a:pos x="5" y="35"/>
                  </a:cxn>
                  <a:cxn ang="0">
                    <a:pos x="11" y="41"/>
                  </a:cxn>
                  <a:cxn ang="0">
                    <a:pos x="20" y="43"/>
                  </a:cxn>
                  <a:cxn ang="0">
                    <a:pos x="47" y="45"/>
                  </a:cxn>
                  <a:cxn ang="0">
                    <a:pos x="73" y="50"/>
                  </a:cxn>
                  <a:cxn ang="0">
                    <a:pos x="96" y="57"/>
                  </a:cxn>
                  <a:cxn ang="0">
                    <a:pos x="116" y="65"/>
                  </a:cxn>
                  <a:cxn ang="0">
                    <a:pos x="135" y="73"/>
                  </a:cxn>
                  <a:cxn ang="0">
                    <a:pos x="152" y="83"/>
                  </a:cxn>
                  <a:cxn ang="0">
                    <a:pos x="166" y="94"/>
                  </a:cxn>
                  <a:cxn ang="0">
                    <a:pos x="179" y="104"/>
                  </a:cxn>
                  <a:cxn ang="0">
                    <a:pos x="189" y="114"/>
                  </a:cxn>
                  <a:cxn ang="0">
                    <a:pos x="198" y="125"/>
                  </a:cxn>
                  <a:cxn ang="0">
                    <a:pos x="205" y="135"/>
                  </a:cxn>
                  <a:cxn ang="0">
                    <a:pos x="211" y="143"/>
                  </a:cxn>
                  <a:cxn ang="0">
                    <a:pos x="215" y="151"/>
                  </a:cxn>
                  <a:cxn ang="0">
                    <a:pos x="218" y="157"/>
                  </a:cxn>
                  <a:cxn ang="0">
                    <a:pos x="220" y="161"/>
                  </a:cxn>
                  <a:cxn ang="0">
                    <a:pos x="221" y="163"/>
                  </a:cxn>
                  <a:cxn ang="0">
                    <a:pos x="226" y="170"/>
                  </a:cxn>
                  <a:cxn ang="0">
                    <a:pos x="233" y="174"/>
                  </a:cxn>
                  <a:cxn ang="0">
                    <a:pos x="241" y="176"/>
                  </a:cxn>
                  <a:cxn ang="0">
                    <a:pos x="249" y="174"/>
                  </a:cxn>
                  <a:cxn ang="0">
                    <a:pos x="256" y="170"/>
                  </a:cxn>
                  <a:cxn ang="0">
                    <a:pos x="260" y="164"/>
                  </a:cxn>
                  <a:cxn ang="0">
                    <a:pos x="263" y="156"/>
                  </a:cxn>
                  <a:cxn ang="0">
                    <a:pos x="262" y="148"/>
                  </a:cxn>
                  <a:cxn ang="0">
                    <a:pos x="260" y="146"/>
                  </a:cxn>
                  <a:cxn ang="0">
                    <a:pos x="258" y="140"/>
                  </a:cxn>
                  <a:cxn ang="0">
                    <a:pos x="255" y="133"/>
                  </a:cxn>
                  <a:cxn ang="0">
                    <a:pos x="249" y="124"/>
                  </a:cxn>
                  <a:cxn ang="0">
                    <a:pos x="242" y="113"/>
                  </a:cxn>
                  <a:cxn ang="0">
                    <a:pos x="234" y="102"/>
                  </a:cxn>
                  <a:cxn ang="0">
                    <a:pos x="224" y="89"/>
                  </a:cxn>
                  <a:cxn ang="0">
                    <a:pos x="211" y="75"/>
                  </a:cxn>
                  <a:cxn ang="0">
                    <a:pos x="196" y="63"/>
                  </a:cxn>
                  <a:cxn ang="0">
                    <a:pos x="179" y="50"/>
                  </a:cxn>
                  <a:cxn ang="0">
                    <a:pos x="159" y="38"/>
                  </a:cxn>
                  <a:cxn ang="0">
                    <a:pos x="137" y="27"/>
                  </a:cxn>
                  <a:cxn ang="0">
                    <a:pos x="113" y="18"/>
                  </a:cxn>
                  <a:cxn ang="0">
                    <a:pos x="85" y="10"/>
                  </a:cxn>
                  <a:cxn ang="0">
                    <a:pos x="55" y="4"/>
                  </a:cxn>
                  <a:cxn ang="0">
                    <a:pos x="22" y="0"/>
                  </a:cxn>
                  <a:cxn ang="0">
                    <a:pos x="14" y="2"/>
                  </a:cxn>
                  <a:cxn ang="0">
                    <a:pos x="7" y="5"/>
                  </a:cxn>
                  <a:cxn ang="0">
                    <a:pos x="2" y="12"/>
                  </a:cxn>
                  <a:cxn ang="0">
                    <a:pos x="0" y="20"/>
                  </a:cxn>
                </a:cxnLst>
                <a:rect l="0" t="0" r="r" b="b"/>
                <a:pathLst>
                  <a:path w="263" h="176">
                    <a:moveTo>
                      <a:pt x="0" y="20"/>
                    </a:moveTo>
                    <a:lnTo>
                      <a:pt x="1" y="28"/>
                    </a:lnTo>
                    <a:lnTo>
                      <a:pt x="5" y="35"/>
                    </a:lnTo>
                    <a:lnTo>
                      <a:pt x="11" y="41"/>
                    </a:lnTo>
                    <a:lnTo>
                      <a:pt x="20" y="43"/>
                    </a:lnTo>
                    <a:lnTo>
                      <a:pt x="47" y="45"/>
                    </a:lnTo>
                    <a:lnTo>
                      <a:pt x="73" y="50"/>
                    </a:lnTo>
                    <a:lnTo>
                      <a:pt x="96" y="57"/>
                    </a:lnTo>
                    <a:lnTo>
                      <a:pt x="116" y="65"/>
                    </a:lnTo>
                    <a:lnTo>
                      <a:pt x="135" y="73"/>
                    </a:lnTo>
                    <a:lnTo>
                      <a:pt x="152" y="83"/>
                    </a:lnTo>
                    <a:lnTo>
                      <a:pt x="166" y="94"/>
                    </a:lnTo>
                    <a:lnTo>
                      <a:pt x="179" y="104"/>
                    </a:lnTo>
                    <a:lnTo>
                      <a:pt x="189" y="114"/>
                    </a:lnTo>
                    <a:lnTo>
                      <a:pt x="198" y="125"/>
                    </a:lnTo>
                    <a:lnTo>
                      <a:pt x="205" y="135"/>
                    </a:lnTo>
                    <a:lnTo>
                      <a:pt x="211" y="143"/>
                    </a:lnTo>
                    <a:lnTo>
                      <a:pt x="215" y="151"/>
                    </a:lnTo>
                    <a:lnTo>
                      <a:pt x="218" y="157"/>
                    </a:lnTo>
                    <a:lnTo>
                      <a:pt x="220" y="161"/>
                    </a:lnTo>
                    <a:lnTo>
                      <a:pt x="221" y="163"/>
                    </a:lnTo>
                    <a:lnTo>
                      <a:pt x="226" y="170"/>
                    </a:lnTo>
                    <a:lnTo>
                      <a:pt x="233" y="174"/>
                    </a:lnTo>
                    <a:lnTo>
                      <a:pt x="241" y="176"/>
                    </a:lnTo>
                    <a:lnTo>
                      <a:pt x="249" y="174"/>
                    </a:lnTo>
                    <a:lnTo>
                      <a:pt x="256" y="170"/>
                    </a:lnTo>
                    <a:lnTo>
                      <a:pt x="260" y="164"/>
                    </a:lnTo>
                    <a:lnTo>
                      <a:pt x="263" y="156"/>
                    </a:lnTo>
                    <a:lnTo>
                      <a:pt x="262" y="148"/>
                    </a:lnTo>
                    <a:lnTo>
                      <a:pt x="260" y="146"/>
                    </a:lnTo>
                    <a:lnTo>
                      <a:pt x="258" y="140"/>
                    </a:lnTo>
                    <a:lnTo>
                      <a:pt x="255" y="133"/>
                    </a:lnTo>
                    <a:lnTo>
                      <a:pt x="249" y="124"/>
                    </a:lnTo>
                    <a:lnTo>
                      <a:pt x="242" y="113"/>
                    </a:lnTo>
                    <a:lnTo>
                      <a:pt x="234" y="102"/>
                    </a:lnTo>
                    <a:lnTo>
                      <a:pt x="224" y="89"/>
                    </a:lnTo>
                    <a:lnTo>
                      <a:pt x="211" y="75"/>
                    </a:lnTo>
                    <a:lnTo>
                      <a:pt x="196" y="63"/>
                    </a:lnTo>
                    <a:lnTo>
                      <a:pt x="179" y="50"/>
                    </a:lnTo>
                    <a:lnTo>
                      <a:pt x="159" y="38"/>
                    </a:lnTo>
                    <a:lnTo>
                      <a:pt x="137" y="27"/>
                    </a:lnTo>
                    <a:lnTo>
                      <a:pt x="113" y="18"/>
                    </a:lnTo>
                    <a:lnTo>
                      <a:pt x="85" y="10"/>
                    </a:lnTo>
                    <a:lnTo>
                      <a:pt x="55" y="4"/>
                    </a:lnTo>
                    <a:lnTo>
                      <a:pt x="22" y="0"/>
                    </a:lnTo>
                    <a:lnTo>
                      <a:pt x="14" y="2"/>
                    </a:lnTo>
                    <a:lnTo>
                      <a:pt x="7" y="5"/>
                    </a:lnTo>
                    <a:lnTo>
                      <a:pt x="2" y="1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35"/>
              <p:cNvSpPr>
                <a:spLocks/>
              </p:cNvSpPr>
              <p:nvPr/>
            </p:nvSpPr>
            <p:spPr bwMode="auto">
              <a:xfrm>
                <a:off x="1657" y="2056"/>
                <a:ext cx="40" cy="76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3" y="34"/>
                  </a:cxn>
                  <a:cxn ang="0">
                    <a:pos x="13" y="49"/>
                  </a:cxn>
                  <a:cxn ang="0">
                    <a:pos x="21" y="65"/>
                  </a:cxn>
                  <a:cxn ang="0">
                    <a:pos x="26" y="82"/>
                  </a:cxn>
                  <a:cxn ang="0">
                    <a:pos x="31" y="97"/>
                  </a:cxn>
                  <a:cxn ang="0">
                    <a:pos x="35" y="112"/>
                  </a:cxn>
                  <a:cxn ang="0">
                    <a:pos x="37" y="124"/>
                  </a:cxn>
                  <a:cxn ang="0">
                    <a:pos x="38" y="132"/>
                  </a:cxn>
                  <a:cxn ang="0">
                    <a:pos x="38" y="134"/>
                  </a:cxn>
                  <a:cxn ang="0">
                    <a:pos x="40" y="142"/>
                  </a:cxn>
                  <a:cxn ang="0">
                    <a:pos x="45" y="149"/>
                  </a:cxn>
                  <a:cxn ang="0">
                    <a:pos x="52" y="152"/>
                  </a:cxn>
                  <a:cxn ang="0">
                    <a:pos x="61" y="153"/>
                  </a:cxn>
                  <a:cxn ang="0">
                    <a:pos x="69" y="151"/>
                  </a:cxn>
                  <a:cxn ang="0">
                    <a:pos x="75" y="145"/>
                  </a:cxn>
                  <a:cxn ang="0">
                    <a:pos x="78" y="138"/>
                  </a:cxn>
                  <a:cxn ang="0">
                    <a:pos x="79" y="130"/>
                  </a:cxn>
                  <a:cxn ang="0">
                    <a:pos x="79" y="126"/>
                  </a:cxn>
                  <a:cxn ang="0">
                    <a:pos x="77" y="117"/>
                  </a:cxn>
                  <a:cxn ang="0">
                    <a:pos x="75" y="103"/>
                  </a:cxn>
                  <a:cxn ang="0">
                    <a:pos x="71" y="86"/>
                  </a:cxn>
                  <a:cxn ang="0">
                    <a:pos x="66" y="66"/>
                  </a:cxn>
                  <a:cxn ang="0">
                    <a:pos x="59" y="46"/>
                  </a:cxn>
                  <a:cxn ang="0">
                    <a:pos x="49" y="27"/>
                  </a:cxn>
                  <a:cxn ang="0">
                    <a:pos x="38" y="8"/>
                  </a:cxn>
                  <a:cxn ang="0">
                    <a:pos x="32" y="3"/>
                  </a:cxn>
                  <a:cxn ang="0">
                    <a:pos x="24" y="0"/>
                  </a:cxn>
                  <a:cxn ang="0">
                    <a:pos x="16" y="0"/>
                  </a:cxn>
                  <a:cxn ang="0">
                    <a:pos x="8" y="4"/>
                  </a:cxn>
                </a:cxnLst>
                <a:rect l="0" t="0" r="r" b="b"/>
                <a:pathLst>
                  <a:path w="79" h="153">
                    <a:moveTo>
                      <a:pt x="8" y="4"/>
                    </a:moveTo>
                    <a:lnTo>
                      <a:pt x="2" y="11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13" y="49"/>
                    </a:lnTo>
                    <a:lnTo>
                      <a:pt x="21" y="65"/>
                    </a:lnTo>
                    <a:lnTo>
                      <a:pt x="26" y="82"/>
                    </a:lnTo>
                    <a:lnTo>
                      <a:pt x="31" y="97"/>
                    </a:lnTo>
                    <a:lnTo>
                      <a:pt x="35" y="112"/>
                    </a:lnTo>
                    <a:lnTo>
                      <a:pt x="37" y="124"/>
                    </a:lnTo>
                    <a:lnTo>
                      <a:pt x="38" y="132"/>
                    </a:lnTo>
                    <a:lnTo>
                      <a:pt x="38" y="134"/>
                    </a:lnTo>
                    <a:lnTo>
                      <a:pt x="40" y="142"/>
                    </a:lnTo>
                    <a:lnTo>
                      <a:pt x="45" y="149"/>
                    </a:lnTo>
                    <a:lnTo>
                      <a:pt x="52" y="152"/>
                    </a:lnTo>
                    <a:lnTo>
                      <a:pt x="61" y="153"/>
                    </a:lnTo>
                    <a:lnTo>
                      <a:pt x="69" y="151"/>
                    </a:lnTo>
                    <a:lnTo>
                      <a:pt x="75" y="145"/>
                    </a:lnTo>
                    <a:lnTo>
                      <a:pt x="78" y="138"/>
                    </a:lnTo>
                    <a:lnTo>
                      <a:pt x="79" y="130"/>
                    </a:lnTo>
                    <a:lnTo>
                      <a:pt x="79" y="126"/>
                    </a:lnTo>
                    <a:lnTo>
                      <a:pt x="77" y="117"/>
                    </a:lnTo>
                    <a:lnTo>
                      <a:pt x="75" y="103"/>
                    </a:lnTo>
                    <a:lnTo>
                      <a:pt x="71" y="86"/>
                    </a:lnTo>
                    <a:lnTo>
                      <a:pt x="66" y="66"/>
                    </a:lnTo>
                    <a:lnTo>
                      <a:pt x="59" y="46"/>
                    </a:lnTo>
                    <a:lnTo>
                      <a:pt x="49" y="27"/>
                    </a:lnTo>
                    <a:lnTo>
                      <a:pt x="38" y="8"/>
                    </a:lnTo>
                    <a:lnTo>
                      <a:pt x="32" y="3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36"/>
              <p:cNvSpPr>
                <a:spLocks/>
              </p:cNvSpPr>
              <p:nvPr/>
            </p:nvSpPr>
            <p:spPr bwMode="auto">
              <a:xfrm>
                <a:off x="1702" y="2054"/>
                <a:ext cx="37" cy="7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3" y="33"/>
                  </a:cxn>
                  <a:cxn ang="0">
                    <a:pos x="18" y="62"/>
                  </a:cxn>
                  <a:cxn ang="0">
                    <a:pos x="27" y="92"/>
                  </a:cxn>
                  <a:cxn ang="0">
                    <a:pos x="31" y="115"/>
                  </a:cxn>
                  <a:cxn ang="0">
                    <a:pos x="32" y="126"/>
                  </a:cxn>
                  <a:cxn ang="0">
                    <a:pos x="34" y="134"/>
                  </a:cxn>
                  <a:cxn ang="0">
                    <a:pos x="39" y="140"/>
                  </a:cxn>
                  <a:cxn ang="0">
                    <a:pos x="45" y="144"/>
                  </a:cxn>
                  <a:cxn ang="0">
                    <a:pos x="53" y="145"/>
                  </a:cxn>
                  <a:cxn ang="0">
                    <a:pos x="62" y="143"/>
                  </a:cxn>
                  <a:cxn ang="0">
                    <a:pos x="69" y="138"/>
                  </a:cxn>
                  <a:cxn ang="0">
                    <a:pos x="72" y="131"/>
                  </a:cxn>
                  <a:cxn ang="0">
                    <a:pos x="73" y="123"/>
                  </a:cxn>
                  <a:cxn ang="0">
                    <a:pos x="73" y="120"/>
                  </a:cxn>
                  <a:cxn ang="0">
                    <a:pos x="72" y="111"/>
                  </a:cxn>
                  <a:cxn ang="0">
                    <a:pos x="71" y="98"/>
                  </a:cxn>
                  <a:cxn ang="0">
                    <a:pos x="68" y="82"/>
                  </a:cxn>
                  <a:cxn ang="0">
                    <a:pos x="64" y="64"/>
                  </a:cxn>
                  <a:cxn ang="0">
                    <a:pos x="57" y="45"/>
                  </a:cxn>
                  <a:cxn ang="0">
                    <a:pos x="49" y="26"/>
                  </a:cxn>
                  <a:cxn ang="0">
                    <a:pos x="38" y="8"/>
                  </a:cxn>
                  <a:cxn ang="0">
                    <a:pos x="31" y="2"/>
                  </a:cxn>
                  <a:cxn ang="0">
                    <a:pos x="23" y="0"/>
                  </a:cxn>
                  <a:cxn ang="0">
                    <a:pos x="15" y="0"/>
                  </a:cxn>
                  <a:cxn ang="0">
                    <a:pos x="8" y="3"/>
                  </a:cxn>
                </a:cxnLst>
                <a:rect l="0" t="0" r="r" b="b"/>
                <a:pathLst>
                  <a:path w="73" h="145">
                    <a:moveTo>
                      <a:pt x="8" y="3"/>
                    </a:moveTo>
                    <a:lnTo>
                      <a:pt x="2" y="9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3" y="33"/>
                    </a:lnTo>
                    <a:lnTo>
                      <a:pt x="18" y="62"/>
                    </a:lnTo>
                    <a:lnTo>
                      <a:pt x="27" y="92"/>
                    </a:lnTo>
                    <a:lnTo>
                      <a:pt x="31" y="115"/>
                    </a:lnTo>
                    <a:lnTo>
                      <a:pt x="32" y="126"/>
                    </a:lnTo>
                    <a:lnTo>
                      <a:pt x="34" y="134"/>
                    </a:lnTo>
                    <a:lnTo>
                      <a:pt x="39" y="140"/>
                    </a:lnTo>
                    <a:lnTo>
                      <a:pt x="45" y="144"/>
                    </a:lnTo>
                    <a:lnTo>
                      <a:pt x="53" y="145"/>
                    </a:lnTo>
                    <a:lnTo>
                      <a:pt x="62" y="143"/>
                    </a:lnTo>
                    <a:lnTo>
                      <a:pt x="69" y="138"/>
                    </a:lnTo>
                    <a:lnTo>
                      <a:pt x="72" y="131"/>
                    </a:lnTo>
                    <a:lnTo>
                      <a:pt x="73" y="123"/>
                    </a:lnTo>
                    <a:lnTo>
                      <a:pt x="73" y="120"/>
                    </a:lnTo>
                    <a:lnTo>
                      <a:pt x="72" y="111"/>
                    </a:lnTo>
                    <a:lnTo>
                      <a:pt x="71" y="98"/>
                    </a:lnTo>
                    <a:lnTo>
                      <a:pt x="68" y="82"/>
                    </a:lnTo>
                    <a:lnTo>
                      <a:pt x="64" y="64"/>
                    </a:lnTo>
                    <a:lnTo>
                      <a:pt x="57" y="45"/>
                    </a:lnTo>
                    <a:lnTo>
                      <a:pt x="49" y="26"/>
                    </a:lnTo>
                    <a:lnTo>
                      <a:pt x="38" y="8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5" y="0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37"/>
              <p:cNvSpPr>
                <a:spLocks/>
              </p:cNvSpPr>
              <p:nvPr/>
            </p:nvSpPr>
            <p:spPr bwMode="auto">
              <a:xfrm>
                <a:off x="1143" y="1869"/>
                <a:ext cx="266" cy="175"/>
              </a:xfrm>
              <a:custGeom>
                <a:avLst/>
                <a:gdLst/>
                <a:ahLst/>
                <a:cxnLst>
                  <a:cxn ang="0">
                    <a:pos x="22" y="29"/>
                  </a:cxn>
                  <a:cxn ang="0">
                    <a:pos x="14" y="38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0" y="164"/>
                  </a:cxn>
                  <a:cxn ang="0">
                    <a:pos x="1" y="172"/>
                  </a:cxn>
                  <a:cxn ang="0">
                    <a:pos x="5" y="180"/>
                  </a:cxn>
                  <a:cxn ang="0">
                    <a:pos x="11" y="182"/>
                  </a:cxn>
                  <a:cxn ang="0">
                    <a:pos x="17" y="184"/>
                  </a:cxn>
                  <a:cxn ang="0">
                    <a:pos x="17" y="184"/>
                  </a:cxn>
                  <a:cxn ang="0">
                    <a:pos x="16" y="184"/>
                  </a:cxn>
                  <a:cxn ang="0">
                    <a:pos x="7" y="193"/>
                  </a:cxn>
                  <a:cxn ang="0">
                    <a:pos x="3" y="204"/>
                  </a:cxn>
                  <a:cxn ang="0">
                    <a:pos x="3" y="207"/>
                  </a:cxn>
                  <a:cxn ang="0">
                    <a:pos x="4" y="211"/>
                  </a:cxn>
                  <a:cxn ang="0">
                    <a:pos x="32" y="295"/>
                  </a:cxn>
                  <a:cxn ang="0">
                    <a:pos x="38" y="302"/>
                  </a:cxn>
                  <a:cxn ang="0">
                    <a:pos x="47" y="305"/>
                  </a:cxn>
                  <a:cxn ang="0">
                    <a:pos x="56" y="304"/>
                  </a:cxn>
                  <a:cxn ang="0">
                    <a:pos x="65" y="300"/>
                  </a:cxn>
                  <a:cxn ang="0">
                    <a:pos x="88" y="287"/>
                  </a:cxn>
                  <a:cxn ang="0">
                    <a:pos x="129" y="271"/>
                  </a:cxn>
                  <a:cxn ang="0">
                    <a:pos x="181" y="255"/>
                  </a:cxn>
                  <a:cxn ang="0">
                    <a:pos x="241" y="245"/>
                  </a:cxn>
                  <a:cxn ang="0">
                    <a:pos x="305" y="248"/>
                  </a:cxn>
                  <a:cxn ang="0">
                    <a:pos x="370" y="266"/>
                  </a:cxn>
                  <a:cxn ang="0">
                    <a:pos x="432" y="309"/>
                  </a:cxn>
                  <a:cxn ang="0">
                    <a:pos x="463" y="342"/>
                  </a:cxn>
                  <a:cxn ang="0">
                    <a:pos x="469" y="347"/>
                  </a:cxn>
                  <a:cxn ang="0">
                    <a:pos x="477" y="349"/>
                  </a:cxn>
                  <a:cxn ang="0">
                    <a:pos x="486" y="349"/>
                  </a:cxn>
                  <a:cxn ang="0">
                    <a:pos x="496" y="347"/>
                  </a:cxn>
                  <a:cxn ang="0">
                    <a:pos x="508" y="341"/>
                  </a:cxn>
                  <a:cxn ang="0">
                    <a:pos x="523" y="324"/>
                  </a:cxn>
                  <a:cxn ang="0">
                    <a:pos x="531" y="287"/>
                  </a:cxn>
                  <a:cxn ang="0">
                    <a:pos x="530" y="260"/>
                  </a:cxn>
                  <a:cxn ang="0">
                    <a:pos x="529" y="259"/>
                  </a:cxn>
                  <a:cxn ang="0">
                    <a:pos x="526" y="251"/>
                  </a:cxn>
                  <a:cxn ang="0">
                    <a:pos x="508" y="206"/>
                  </a:cxn>
                  <a:cxn ang="0">
                    <a:pos x="468" y="140"/>
                  </a:cxn>
                  <a:cxn ang="0">
                    <a:pos x="401" y="72"/>
                  </a:cxn>
                  <a:cxn ang="0">
                    <a:pos x="339" y="32"/>
                  </a:cxn>
                  <a:cxn ang="0">
                    <a:pos x="303" y="19"/>
                  </a:cxn>
                  <a:cxn ang="0">
                    <a:pos x="265" y="8"/>
                  </a:cxn>
                  <a:cxn ang="0">
                    <a:pos x="226" y="2"/>
                  </a:cxn>
                  <a:cxn ang="0">
                    <a:pos x="184" y="0"/>
                  </a:cxn>
                  <a:cxn ang="0">
                    <a:pos x="141" y="2"/>
                  </a:cxn>
                  <a:cxn ang="0">
                    <a:pos x="97" y="9"/>
                  </a:cxn>
                  <a:cxn ang="0">
                    <a:pos x="50" y="20"/>
                  </a:cxn>
                </a:cxnLst>
                <a:rect l="0" t="0" r="r" b="b"/>
                <a:pathLst>
                  <a:path w="531" h="349">
                    <a:moveTo>
                      <a:pt x="27" y="27"/>
                    </a:moveTo>
                    <a:lnTo>
                      <a:pt x="22" y="29"/>
                    </a:lnTo>
                    <a:lnTo>
                      <a:pt x="17" y="34"/>
                    </a:lnTo>
                    <a:lnTo>
                      <a:pt x="14" y="38"/>
                    </a:lnTo>
                    <a:lnTo>
                      <a:pt x="12" y="44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1" y="172"/>
                    </a:lnTo>
                    <a:lnTo>
                      <a:pt x="3" y="176"/>
                    </a:lnTo>
                    <a:lnTo>
                      <a:pt x="5" y="180"/>
                    </a:lnTo>
                    <a:lnTo>
                      <a:pt x="8" y="181"/>
                    </a:lnTo>
                    <a:lnTo>
                      <a:pt x="11" y="182"/>
                    </a:lnTo>
                    <a:lnTo>
                      <a:pt x="15" y="183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6" y="184"/>
                    </a:lnTo>
                    <a:lnTo>
                      <a:pt x="16" y="184"/>
                    </a:lnTo>
                    <a:lnTo>
                      <a:pt x="10" y="188"/>
                    </a:lnTo>
                    <a:lnTo>
                      <a:pt x="7" y="193"/>
                    </a:lnTo>
                    <a:lnTo>
                      <a:pt x="4" y="198"/>
                    </a:lnTo>
                    <a:lnTo>
                      <a:pt x="3" y="204"/>
                    </a:lnTo>
                    <a:lnTo>
                      <a:pt x="3" y="205"/>
                    </a:lnTo>
                    <a:lnTo>
                      <a:pt x="3" y="207"/>
                    </a:lnTo>
                    <a:lnTo>
                      <a:pt x="3" y="209"/>
                    </a:lnTo>
                    <a:lnTo>
                      <a:pt x="4" y="211"/>
                    </a:lnTo>
                    <a:lnTo>
                      <a:pt x="30" y="290"/>
                    </a:lnTo>
                    <a:lnTo>
                      <a:pt x="32" y="295"/>
                    </a:lnTo>
                    <a:lnTo>
                      <a:pt x="34" y="298"/>
                    </a:lnTo>
                    <a:lnTo>
                      <a:pt x="38" y="302"/>
                    </a:lnTo>
                    <a:lnTo>
                      <a:pt x="42" y="304"/>
                    </a:lnTo>
                    <a:lnTo>
                      <a:pt x="47" y="305"/>
                    </a:lnTo>
                    <a:lnTo>
                      <a:pt x="52" y="305"/>
                    </a:lnTo>
                    <a:lnTo>
                      <a:pt x="56" y="304"/>
                    </a:lnTo>
                    <a:lnTo>
                      <a:pt x="61" y="302"/>
                    </a:lnTo>
                    <a:lnTo>
                      <a:pt x="65" y="300"/>
                    </a:lnTo>
                    <a:lnTo>
                      <a:pt x="75" y="294"/>
                    </a:lnTo>
                    <a:lnTo>
                      <a:pt x="88" y="287"/>
                    </a:lnTo>
                    <a:lnTo>
                      <a:pt x="107" y="279"/>
                    </a:lnTo>
                    <a:lnTo>
                      <a:pt x="129" y="271"/>
                    </a:lnTo>
                    <a:lnTo>
                      <a:pt x="153" y="263"/>
                    </a:lnTo>
                    <a:lnTo>
                      <a:pt x="181" y="255"/>
                    </a:lnTo>
                    <a:lnTo>
                      <a:pt x="209" y="249"/>
                    </a:lnTo>
                    <a:lnTo>
                      <a:pt x="241" y="245"/>
                    </a:lnTo>
                    <a:lnTo>
                      <a:pt x="272" y="244"/>
                    </a:lnTo>
                    <a:lnTo>
                      <a:pt x="305" y="248"/>
                    </a:lnTo>
                    <a:lnTo>
                      <a:pt x="337" y="255"/>
                    </a:lnTo>
                    <a:lnTo>
                      <a:pt x="370" y="266"/>
                    </a:lnTo>
                    <a:lnTo>
                      <a:pt x="402" y="285"/>
                    </a:lnTo>
                    <a:lnTo>
                      <a:pt x="432" y="309"/>
                    </a:lnTo>
                    <a:lnTo>
                      <a:pt x="461" y="340"/>
                    </a:lnTo>
                    <a:lnTo>
                      <a:pt x="463" y="342"/>
                    </a:lnTo>
                    <a:lnTo>
                      <a:pt x="465" y="345"/>
                    </a:lnTo>
                    <a:lnTo>
                      <a:pt x="469" y="347"/>
                    </a:lnTo>
                    <a:lnTo>
                      <a:pt x="472" y="348"/>
                    </a:lnTo>
                    <a:lnTo>
                      <a:pt x="477" y="349"/>
                    </a:lnTo>
                    <a:lnTo>
                      <a:pt x="481" y="349"/>
                    </a:lnTo>
                    <a:lnTo>
                      <a:pt x="486" y="349"/>
                    </a:lnTo>
                    <a:lnTo>
                      <a:pt x="492" y="348"/>
                    </a:lnTo>
                    <a:lnTo>
                      <a:pt x="496" y="347"/>
                    </a:lnTo>
                    <a:lnTo>
                      <a:pt x="502" y="343"/>
                    </a:lnTo>
                    <a:lnTo>
                      <a:pt x="508" y="341"/>
                    </a:lnTo>
                    <a:lnTo>
                      <a:pt x="513" y="336"/>
                    </a:lnTo>
                    <a:lnTo>
                      <a:pt x="523" y="324"/>
                    </a:lnTo>
                    <a:lnTo>
                      <a:pt x="529" y="308"/>
                    </a:lnTo>
                    <a:lnTo>
                      <a:pt x="531" y="287"/>
                    </a:lnTo>
                    <a:lnTo>
                      <a:pt x="530" y="262"/>
                    </a:lnTo>
                    <a:lnTo>
                      <a:pt x="530" y="260"/>
                    </a:lnTo>
                    <a:lnTo>
                      <a:pt x="530" y="260"/>
                    </a:lnTo>
                    <a:lnTo>
                      <a:pt x="529" y="259"/>
                    </a:lnTo>
                    <a:lnTo>
                      <a:pt x="529" y="259"/>
                    </a:lnTo>
                    <a:lnTo>
                      <a:pt x="526" y="251"/>
                    </a:lnTo>
                    <a:lnTo>
                      <a:pt x="520" y="233"/>
                    </a:lnTo>
                    <a:lnTo>
                      <a:pt x="508" y="206"/>
                    </a:lnTo>
                    <a:lnTo>
                      <a:pt x="491" y="174"/>
                    </a:lnTo>
                    <a:lnTo>
                      <a:pt x="468" y="140"/>
                    </a:lnTo>
                    <a:lnTo>
                      <a:pt x="438" y="105"/>
                    </a:lnTo>
                    <a:lnTo>
                      <a:pt x="401" y="72"/>
                    </a:lnTo>
                    <a:lnTo>
                      <a:pt x="356" y="42"/>
                    </a:lnTo>
                    <a:lnTo>
                      <a:pt x="339" y="32"/>
                    </a:lnTo>
                    <a:lnTo>
                      <a:pt x="321" y="26"/>
                    </a:lnTo>
                    <a:lnTo>
                      <a:pt x="303" y="19"/>
                    </a:lnTo>
                    <a:lnTo>
                      <a:pt x="284" y="13"/>
                    </a:lnTo>
                    <a:lnTo>
                      <a:pt x="265" y="8"/>
                    </a:lnTo>
                    <a:lnTo>
                      <a:pt x="245" y="5"/>
                    </a:lnTo>
                    <a:lnTo>
                      <a:pt x="226" y="2"/>
                    </a:lnTo>
                    <a:lnTo>
                      <a:pt x="205" y="0"/>
                    </a:lnTo>
                    <a:lnTo>
                      <a:pt x="184" y="0"/>
                    </a:lnTo>
                    <a:lnTo>
                      <a:pt x="163" y="0"/>
                    </a:lnTo>
                    <a:lnTo>
                      <a:pt x="141" y="2"/>
                    </a:lnTo>
                    <a:lnTo>
                      <a:pt x="120" y="5"/>
                    </a:lnTo>
                    <a:lnTo>
                      <a:pt x="97" y="9"/>
                    </a:lnTo>
                    <a:lnTo>
                      <a:pt x="75" y="14"/>
                    </a:lnTo>
                    <a:lnTo>
                      <a:pt x="50" y="20"/>
                    </a:lnTo>
                    <a:lnTo>
                      <a:pt x="27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38"/>
              <p:cNvSpPr>
                <a:spLocks/>
              </p:cNvSpPr>
              <p:nvPr/>
            </p:nvSpPr>
            <p:spPr bwMode="auto">
              <a:xfrm>
                <a:off x="1165" y="1890"/>
                <a:ext cx="222" cy="131"/>
              </a:xfrm>
              <a:custGeom>
                <a:avLst/>
                <a:gdLst/>
                <a:ahLst/>
                <a:cxnLst>
                  <a:cxn ang="0">
                    <a:pos x="328" y="61"/>
                  </a:cxn>
                  <a:cxn ang="0">
                    <a:pos x="387" y="120"/>
                  </a:cxn>
                  <a:cxn ang="0">
                    <a:pos x="423" y="177"/>
                  </a:cxn>
                  <a:cxn ang="0">
                    <a:pos x="440" y="217"/>
                  </a:cxn>
                  <a:cxn ang="0">
                    <a:pos x="443" y="230"/>
                  </a:cxn>
                  <a:cxn ang="0">
                    <a:pos x="443" y="238"/>
                  </a:cxn>
                  <a:cxn ang="0">
                    <a:pos x="443" y="250"/>
                  </a:cxn>
                  <a:cxn ang="0">
                    <a:pos x="441" y="259"/>
                  </a:cxn>
                  <a:cxn ang="0">
                    <a:pos x="412" y="232"/>
                  </a:cxn>
                  <a:cxn ang="0">
                    <a:pos x="355" y="192"/>
                  </a:cxn>
                  <a:cxn ang="0">
                    <a:pos x="294" y="169"/>
                  </a:cxn>
                  <a:cxn ang="0">
                    <a:pos x="231" y="161"/>
                  </a:cxn>
                  <a:cxn ang="0">
                    <a:pos x="173" y="163"/>
                  </a:cxn>
                  <a:cxn ang="0">
                    <a:pos x="117" y="174"/>
                  </a:cxn>
                  <a:cxn ang="0">
                    <a:pos x="70" y="189"/>
                  </a:cxn>
                  <a:cxn ang="0">
                    <a:pos x="32" y="204"/>
                  </a:cxn>
                  <a:cxn ang="0">
                    <a:pos x="14" y="200"/>
                  </a:cxn>
                  <a:cxn ang="0">
                    <a:pos x="9" y="183"/>
                  </a:cxn>
                  <a:cxn ang="0">
                    <a:pos x="19" y="168"/>
                  </a:cxn>
                  <a:cxn ang="0">
                    <a:pos x="62" y="152"/>
                  </a:cxn>
                  <a:cxn ang="0">
                    <a:pos x="108" y="133"/>
                  </a:cxn>
                  <a:cxn ang="0">
                    <a:pos x="140" y="122"/>
                  </a:cxn>
                  <a:cxn ang="0">
                    <a:pos x="151" y="116"/>
                  </a:cxn>
                  <a:cxn ang="0">
                    <a:pos x="156" y="106"/>
                  </a:cxn>
                  <a:cxn ang="0">
                    <a:pos x="158" y="99"/>
                  </a:cxn>
                  <a:cxn ang="0">
                    <a:pos x="158" y="95"/>
                  </a:cxn>
                  <a:cxn ang="0">
                    <a:pos x="154" y="87"/>
                  </a:cxn>
                  <a:cxn ang="0">
                    <a:pos x="143" y="78"/>
                  </a:cxn>
                  <a:cxn ang="0">
                    <a:pos x="130" y="79"/>
                  </a:cxn>
                  <a:cxn ang="0">
                    <a:pos x="101" y="83"/>
                  </a:cxn>
                  <a:cxn ang="0">
                    <a:pos x="58" y="88"/>
                  </a:cxn>
                  <a:cxn ang="0">
                    <a:pos x="16" y="94"/>
                  </a:cxn>
                  <a:cxn ang="0">
                    <a:pos x="2" y="76"/>
                  </a:cxn>
                  <a:cxn ang="0">
                    <a:pos x="7" y="35"/>
                  </a:cxn>
                  <a:cxn ang="0">
                    <a:pos x="28" y="15"/>
                  </a:cxn>
                  <a:cxn ang="0">
                    <a:pos x="69" y="7"/>
                  </a:cxn>
                  <a:cxn ang="0">
                    <a:pos x="107" y="2"/>
                  </a:cxn>
                  <a:cxn ang="0">
                    <a:pos x="144" y="0"/>
                  </a:cxn>
                  <a:cxn ang="0">
                    <a:pos x="179" y="2"/>
                  </a:cxn>
                  <a:cxn ang="0">
                    <a:pos x="213" y="7"/>
                  </a:cxn>
                  <a:cxn ang="0">
                    <a:pos x="245" y="16"/>
                  </a:cxn>
                  <a:cxn ang="0">
                    <a:pos x="275" y="27"/>
                  </a:cxn>
                </a:cxnLst>
                <a:rect l="0" t="0" r="r" b="b"/>
                <a:pathLst>
                  <a:path w="443" h="261">
                    <a:moveTo>
                      <a:pt x="290" y="35"/>
                    </a:moveTo>
                    <a:lnTo>
                      <a:pt x="328" y="61"/>
                    </a:lnTo>
                    <a:lnTo>
                      <a:pt x="360" y="90"/>
                    </a:lnTo>
                    <a:lnTo>
                      <a:pt x="387" y="120"/>
                    </a:lnTo>
                    <a:lnTo>
                      <a:pt x="408" y="150"/>
                    </a:lnTo>
                    <a:lnTo>
                      <a:pt x="423" y="177"/>
                    </a:lnTo>
                    <a:lnTo>
                      <a:pt x="433" y="200"/>
                    </a:lnTo>
                    <a:lnTo>
                      <a:pt x="440" y="217"/>
                    </a:lnTo>
                    <a:lnTo>
                      <a:pt x="442" y="226"/>
                    </a:lnTo>
                    <a:lnTo>
                      <a:pt x="443" y="230"/>
                    </a:lnTo>
                    <a:lnTo>
                      <a:pt x="443" y="234"/>
                    </a:lnTo>
                    <a:lnTo>
                      <a:pt x="443" y="238"/>
                    </a:lnTo>
                    <a:lnTo>
                      <a:pt x="443" y="242"/>
                    </a:lnTo>
                    <a:lnTo>
                      <a:pt x="443" y="250"/>
                    </a:lnTo>
                    <a:lnTo>
                      <a:pt x="442" y="254"/>
                    </a:lnTo>
                    <a:lnTo>
                      <a:pt x="441" y="259"/>
                    </a:lnTo>
                    <a:lnTo>
                      <a:pt x="440" y="261"/>
                    </a:lnTo>
                    <a:lnTo>
                      <a:pt x="412" y="232"/>
                    </a:lnTo>
                    <a:lnTo>
                      <a:pt x="383" y="211"/>
                    </a:lnTo>
                    <a:lnTo>
                      <a:pt x="355" y="192"/>
                    </a:lnTo>
                    <a:lnTo>
                      <a:pt x="324" y="178"/>
                    </a:lnTo>
                    <a:lnTo>
                      <a:pt x="294" y="169"/>
                    </a:lnTo>
                    <a:lnTo>
                      <a:pt x="262" y="163"/>
                    </a:lnTo>
                    <a:lnTo>
                      <a:pt x="231" y="161"/>
                    </a:lnTo>
                    <a:lnTo>
                      <a:pt x="201" y="161"/>
                    </a:lnTo>
                    <a:lnTo>
                      <a:pt x="173" y="163"/>
                    </a:lnTo>
                    <a:lnTo>
                      <a:pt x="144" y="168"/>
                    </a:lnTo>
                    <a:lnTo>
                      <a:pt x="117" y="174"/>
                    </a:lnTo>
                    <a:lnTo>
                      <a:pt x="93" y="181"/>
                    </a:lnTo>
                    <a:lnTo>
                      <a:pt x="70" y="189"/>
                    </a:lnTo>
                    <a:lnTo>
                      <a:pt x="49" y="197"/>
                    </a:lnTo>
                    <a:lnTo>
                      <a:pt x="32" y="204"/>
                    </a:lnTo>
                    <a:lnTo>
                      <a:pt x="17" y="211"/>
                    </a:lnTo>
                    <a:lnTo>
                      <a:pt x="14" y="200"/>
                    </a:lnTo>
                    <a:lnTo>
                      <a:pt x="11" y="192"/>
                    </a:lnTo>
                    <a:lnTo>
                      <a:pt x="9" y="183"/>
                    </a:lnTo>
                    <a:lnTo>
                      <a:pt x="5" y="174"/>
                    </a:lnTo>
                    <a:lnTo>
                      <a:pt x="19" y="168"/>
                    </a:lnTo>
                    <a:lnTo>
                      <a:pt x="39" y="160"/>
                    </a:lnTo>
                    <a:lnTo>
                      <a:pt x="62" y="152"/>
                    </a:lnTo>
                    <a:lnTo>
                      <a:pt x="86" y="143"/>
                    </a:lnTo>
                    <a:lnTo>
                      <a:pt x="108" y="133"/>
                    </a:lnTo>
                    <a:lnTo>
                      <a:pt x="128" y="126"/>
                    </a:lnTo>
                    <a:lnTo>
                      <a:pt x="140" y="122"/>
                    </a:lnTo>
                    <a:lnTo>
                      <a:pt x="145" y="120"/>
                    </a:lnTo>
                    <a:lnTo>
                      <a:pt x="151" y="116"/>
                    </a:lnTo>
                    <a:lnTo>
                      <a:pt x="154" y="112"/>
                    </a:lnTo>
                    <a:lnTo>
                      <a:pt x="156" y="106"/>
                    </a:lnTo>
                    <a:lnTo>
                      <a:pt x="158" y="100"/>
                    </a:lnTo>
                    <a:lnTo>
                      <a:pt x="158" y="99"/>
                    </a:lnTo>
                    <a:lnTo>
                      <a:pt x="158" y="97"/>
                    </a:lnTo>
                    <a:lnTo>
                      <a:pt x="158" y="95"/>
                    </a:lnTo>
                    <a:lnTo>
                      <a:pt x="158" y="94"/>
                    </a:lnTo>
                    <a:lnTo>
                      <a:pt x="154" y="87"/>
                    </a:lnTo>
                    <a:lnTo>
                      <a:pt x="148" y="82"/>
                    </a:lnTo>
                    <a:lnTo>
                      <a:pt x="143" y="78"/>
                    </a:lnTo>
                    <a:lnTo>
                      <a:pt x="135" y="78"/>
                    </a:lnTo>
                    <a:lnTo>
                      <a:pt x="130" y="79"/>
                    </a:lnTo>
                    <a:lnTo>
                      <a:pt x="118" y="80"/>
                    </a:lnTo>
                    <a:lnTo>
                      <a:pt x="101" y="83"/>
                    </a:lnTo>
                    <a:lnTo>
                      <a:pt x="82" y="85"/>
                    </a:lnTo>
                    <a:lnTo>
                      <a:pt x="58" y="88"/>
                    </a:lnTo>
                    <a:lnTo>
                      <a:pt x="37" y="92"/>
                    </a:lnTo>
                    <a:lnTo>
                      <a:pt x="16" y="94"/>
                    </a:lnTo>
                    <a:lnTo>
                      <a:pt x="0" y="97"/>
                    </a:lnTo>
                    <a:lnTo>
                      <a:pt x="2" y="76"/>
                    </a:lnTo>
                    <a:lnTo>
                      <a:pt x="4" y="55"/>
                    </a:lnTo>
                    <a:lnTo>
                      <a:pt x="7" y="35"/>
                    </a:lnTo>
                    <a:lnTo>
                      <a:pt x="8" y="21"/>
                    </a:lnTo>
                    <a:lnTo>
                      <a:pt x="28" y="15"/>
                    </a:lnTo>
                    <a:lnTo>
                      <a:pt x="48" y="10"/>
                    </a:lnTo>
                    <a:lnTo>
                      <a:pt x="69" y="7"/>
                    </a:lnTo>
                    <a:lnTo>
                      <a:pt x="87" y="3"/>
                    </a:lnTo>
                    <a:lnTo>
                      <a:pt x="107" y="2"/>
                    </a:lnTo>
                    <a:lnTo>
                      <a:pt x="125" y="0"/>
                    </a:lnTo>
                    <a:lnTo>
                      <a:pt x="144" y="0"/>
                    </a:lnTo>
                    <a:lnTo>
                      <a:pt x="161" y="0"/>
                    </a:lnTo>
                    <a:lnTo>
                      <a:pt x="179" y="2"/>
                    </a:lnTo>
                    <a:lnTo>
                      <a:pt x="196" y="4"/>
                    </a:lnTo>
                    <a:lnTo>
                      <a:pt x="213" y="7"/>
                    </a:lnTo>
                    <a:lnTo>
                      <a:pt x="229" y="11"/>
                    </a:lnTo>
                    <a:lnTo>
                      <a:pt x="245" y="16"/>
                    </a:lnTo>
                    <a:lnTo>
                      <a:pt x="260" y="22"/>
                    </a:lnTo>
                    <a:lnTo>
                      <a:pt x="275" y="27"/>
                    </a:lnTo>
                    <a:lnTo>
                      <a:pt x="290" y="35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39"/>
              <p:cNvSpPr>
                <a:spLocks/>
              </p:cNvSpPr>
              <p:nvPr/>
            </p:nvSpPr>
            <p:spPr bwMode="auto">
              <a:xfrm>
                <a:off x="1591" y="2150"/>
                <a:ext cx="35" cy="43"/>
              </a:xfrm>
              <a:custGeom>
                <a:avLst/>
                <a:gdLst/>
                <a:ahLst/>
                <a:cxnLst>
                  <a:cxn ang="0">
                    <a:pos x="28" y="1"/>
                  </a:cxn>
                  <a:cxn ang="0">
                    <a:pos x="23" y="4"/>
                  </a:cxn>
                  <a:cxn ang="0">
                    <a:pos x="20" y="7"/>
                  </a:cxn>
                  <a:cxn ang="0">
                    <a:pos x="19" y="12"/>
                  </a:cxn>
                  <a:cxn ang="0">
                    <a:pos x="18" y="16"/>
                  </a:cxn>
                  <a:cxn ang="0">
                    <a:pos x="18" y="17"/>
                  </a:cxn>
                  <a:cxn ang="0">
                    <a:pos x="19" y="20"/>
                  </a:cxn>
                  <a:cxn ang="0">
                    <a:pos x="19" y="21"/>
                  </a:cxn>
                  <a:cxn ang="0">
                    <a:pos x="19" y="23"/>
                  </a:cxn>
                  <a:cxn ang="0">
                    <a:pos x="20" y="25"/>
                  </a:cxn>
                  <a:cxn ang="0">
                    <a:pos x="22" y="31"/>
                  </a:cxn>
                  <a:cxn ang="0">
                    <a:pos x="26" y="38"/>
                  </a:cxn>
                  <a:cxn ang="0">
                    <a:pos x="29" y="47"/>
                  </a:cxn>
                  <a:cxn ang="0">
                    <a:pos x="23" y="50"/>
                  </a:cxn>
                  <a:cxn ang="0">
                    <a:pos x="18" y="52"/>
                  </a:cxn>
                  <a:cxn ang="0">
                    <a:pos x="13" y="53"/>
                  </a:cxn>
                  <a:cxn ang="0">
                    <a:pos x="12" y="53"/>
                  </a:cxn>
                  <a:cxn ang="0">
                    <a:pos x="7" y="55"/>
                  </a:cxn>
                  <a:cxn ang="0">
                    <a:pos x="4" y="59"/>
                  </a:cxn>
                  <a:cxn ang="0">
                    <a:pos x="2" y="65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2" y="74"/>
                  </a:cxn>
                  <a:cxn ang="0">
                    <a:pos x="5" y="80"/>
                  </a:cxn>
                  <a:cxn ang="0">
                    <a:pos x="10" y="84"/>
                  </a:cxn>
                  <a:cxn ang="0">
                    <a:pos x="17" y="85"/>
                  </a:cxn>
                  <a:cxn ang="0">
                    <a:pos x="22" y="85"/>
                  </a:cxn>
                  <a:cxn ang="0">
                    <a:pos x="58" y="74"/>
                  </a:cxn>
                  <a:cxn ang="0">
                    <a:pos x="61" y="72"/>
                  </a:cxn>
                  <a:cxn ang="0">
                    <a:pos x="64" y="70"/>
                  </a:cxn>
                  <a:cxn ang="0">
                    <a:pos x="66" y="68"/>
                  </a:cxn>
                  <a:cxn ang="0">
                    <a:pos x="68" y="65"/>
                  </a:cxn>
                  <a:cxn ang="0">
                    <a:pos x="70" y="61"/>
                  </a:cxn>
                  <a:cxn ang="0">
                    <a:pos x="70" y="58"/>
                  </a:cxn>
                  <a:cxn ang="0">
                    <a:pos x="70" y="54"/>
                  </a:cxn>
                  <a:cxn ang="0">
                    <a:pos x="68" y="51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1"/>
                  </a:cxn>
                  <a:cxn ang="0">
                    <a:pos x="35" y="0"/>
                  </a:cxn>
                  <a:cxn ang="0">
                    <a:pos x="28" y="1"/>
                  </a:cxn>
                </a:cxnLst>
                <a:rect l="0" t="0" r="r" b="b"/>
                <a:pathLst>
                  <a:path w="70" h="85">
                    <a:moveTo>
                      <a:pt x="28" y="1"/>
                    </a:moveTo>
                    <a:lnTo>
                      <a:pt x="23" y="4"/>
                    </a:lnTo>
                    <a:lnTo>
                      <a:pt x="20" y="7"/>
                    </a:lnTo>
                    <a:lnTo>
                      <a:pt x="19" y="12"/>
                    </a:lnTo>
                    <a:lnTo>
                      <a:pt x="18" y="16"/>
                    </a:lnTo>
                    <a:lnTo>
                      <a:pt x="18" y="17"/>
                    </a:lnTo>
                    <a:lnTo>
                      <a:pt x="19" y="20"/>
                    </a:lnTo>
                    <a:lnTo>
                      <a:pt x="19" y="21"/>
                    </a:lnTo>
                    <a:lnTo>
                      <a:pt x="19" y="23"/>
                    </a:lnTo>
                    <a:lnTo>
                      <a:pt x="20" y="25"/>
                    </a:lnTo>
                    <a:lnTo>
                      <a:pt x="22" y="31"/>
                    </a:lnTo>
                    <a:lnTo>
                      <a:pt x="26" y="38"/>
                    </a:lnTo>
                    <a:lnTo>
                      <a:pt x="29" y="47"/>
                    </a:lnTo>
                    <a:lnTo>
                      <a:pt x="23" y="50"/>
                    </a:lnTo>
                    <a:lnTo>
                      <a:pt x="18" y="52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7" y="55"/>
                    </a:lnTo>
                    <a:lnTo>
                      <a:pt x="4" y="59"/>
                    </a:lnTo>
                    <a:lnTo>
                      <a:pt x="2" y="65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2" y="74"/>
                    </a:lnTo>
                    <a:lnTo>
                      <a:pt x="5" y="80"/>
                    </a:lnTo>
                    <a:lnTo>
                      <a:pt x="10" y="84"/>
                    </a:lnTo>
                    <a:lnTo>
                      <a:pt x="17" y="85"/>
                    </a:lnTo>
                    <a:lnTo>
                      <a:pt x="22" y="85"/>
                    </a:lnTo>
                    <a:lnTo>
                      <a:pt x="58" y="74"/>
                    </a:lnTo>
                    <a:lnTo>
                      <a:pt x="61" y="72"/>
                    </a:lnTo>
                    <a:lnTo>
                      <a:pt x="64" y="70"/>
                    </a:lnTo>
                    <a:lnTo>
                      <a:pt x="66" y="68"/>
                    </a:lnTo>
                    <a:lnTo>
                      <a:pt x="68" y="65"/>
                    </a:lnTo>
                    <a:lnTo>
                      <a:pt x="70" y="61"/>
                    </a:lnTo>
                    <a:lnTo>
                      <a:pt x="70" y="58"/>
                    </a:lnTo>
                    <a:lnTo>
                      <a:pt x="70" y="54"/>
                    </a:lnTo>
                    <a:lnTo>
                      <a:pt x="68" y="51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1"/>
                    </a:lnTo>
                    <a:lnTo>
                      <a:pt x="35" y="0"/>
                    </a:lnTo>
                    <a:lnTo>
                      <a:pt x="2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40"/>
              <p:cNvSpPr>
                <a:spLocks/>
              </p:cNvSpPr>
              <p:nvPr/>
            </p:nvSpPr>
            <p:spPr bwMode="auto">
              <a:xfrm>
                <a:off x="1542" y="2143"/>
                <a:ext cx="18" cy="18"/>
              </a:xfrm>
              <a:custGeom>
                <a:avLst/>
                <a:gdLst/>
                <a:ahLst/>
                <a:cxnLst>
                  <a:cxn ang="0">
                    <a:pos x="35" y="18"/>
                  </a:cxn>
                  <a:cxn ang="0">
                    <a:pos x="34" y="25"/>
                  </a:cxn>
                  <a:cxn ang="0">
                    <a:pos x="29" y="30"/>
                  </a:cxn>
                  <a:cxn ang="0">
                    <a:pos x="23" y="35"/>
                  </a:cxn>
                  <a:cxn ang="0">
                    <a:pos x="17" y="36"/>
                  </a:cxn>
                  <a:cxn ang="0">
                    <a:pos x="11" y="35"/>
                  </a:cxn>
                  <a:cxn ang="0">
                    <a:pos x="5" y="30"/>
                  </a:cxn>
                  <a:cxn ang="0">
                    <a:pos x="2" y="25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5" y="5"/>
                  </a:cxn>
                  <a:cxn ang="0">
                    <a:pos x="11" y="1"/>
                  </a:cxn>
                  <a:cxn ang="0">
                    <a:pos x="17" y="0"/>
                  </a:cxn>
                  <a:cxn ang="0">
                    <a:pos x="23" y="1"/>
                  </a:cxn>
                  <a:cxn ang="0">
                    <a:pos x="29" y="5"/>
                  </a:cxn>
                  <a:cxn ang="0">
                    <a:pos x="34" y="11"/>
                  </a:cxn>
                  <a:cxn ang="0">
                    <a:pos x="35" y="18"/>
                  </a:cxn>
                </a:cxnLst>
                <a:rect l="0" t="0" r="r" b="b"/>
                <a:pathLst>
                  <a:path w="35" h="36">
                    <a:moveTo>
                      <a:pt x="35" y="18"/>
                    </a:moveTo>
                    <a:lnTo>
                      <a:pt x="34" y="25"/>
                    </a:lnTo>
                    <a:lnTo>
                      <a:pt x="29" y="30"/>
                    </a:lnTo>
                    <a:lnTo>
                      <a:pt x="23" y="35"/>
                    </a:lnTo>
                    <a:lnTo>
                      <a:pt x="17" y="36"/>
                    </a:lnTo>
                    <a:lnTo>
                      <a:pt x="11" y="35"/>
                    </a:lnTo>
                    <a:lnTo>
                      <a:pt x="5" y="30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5" y="5"/>
                    </a:lnTo>
                    <a:lnTo>
                      <a:pt x="11" y="1"/>
                    </a:lnTo>
                    <a:lnTo>
                      <a:pt x="17" y="0"/>
                    </a:lnTo>
                    <a:lnTo>
                      <a:pt x="23" y="1"/>
                    </a:lnTo>
                    <a:lnTo>
                      <a:pt x="29" y="5"/>
                    </a:lnTo>
                    <a:lnTo>
                      <a:pt x="34" y="11"/>
                    </a:lnTo>
                    <a:lnTo>
                      <a:pt x="3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auto">
              <a:xfrm>
                <a:off x="1641" y="2139"/>
                <a:ext cx="18" cy="18"/>
              </a:xfrm>
              <a:custGeom>
                <a:avLst/>
                <a:gdLst/>
                <a:ahLst/>
                <a:cxnLst>
                  <a:cxn ang="0">
                    <a:pos x="35" y="19"/>
                  </a:cxn>
                  <a:cxn ang="0">
                    <a:pos x="34" y="26"/>
                  </a:cxn>
                  <a:cxn ang="0">
                    <a:pos x="31" y="30"/>
                  </a:cxn>
                  <a:cxn ang="0">
                    <a:pos x="25" y="35"/>
                  </a:cxn>
                  <a:cxn ang="0">
                    <a:pos x="18" y="36"/>
                  </a:cxn>
                  <a:cxn ang="0">
                    <a:pos x="11" y="35"/>
                  </a:cxn>
                  <a:cxn ang="0">
                    <a:pos x="5" y="30"/>
                  </a:cxn>
                  <a:cxn ang="0">
                    <a:pos x="1" y="26"/>
                  </a:cxn>
                  <a:cxn ang="0">
                    <a:pos x="0" y="19"/>
                  </a:cxn>
                  <a:cxn ang="0">
                    <a:pos x="1" y="12"/>
                  </a:cxn>
                  <a:cxn ang="0">
                    <a:pos x="5" y="6"/>
                  </a:cxn>
                  <a:cxn ang="0">
                    <a:pos x="11" y="1"/>
                  </a:cxn>
                  <a:cxn ang="0">
                    <a:pos x="18" y="0"/>
                  </a:cxn>
                  <a:cxn ang="0">
                    <a:pos x="25" y="1"/>
                  </a:cxn>
                  <a:cxn ang="0">
                    <a:pos x="31" y="6"/>
                  </a:cxn>
                  <a:cxn ang="0">
                    <a:pos x="34" y="12"/>
                  </a:cxn>
                  <a:cxn ang="0">
                    <a:pos x="35" y="19"/>
                  </a:cxn>
                </a:cxnLst>
                <a:rect l="0" t="0" r="r" b="b"/>
                <a:pathLst>
                  <a:path w="35" h="36">
                    <a:moveTo>
                      <a:pt x="35" y="19"/>
                    </a:moveTo>
                    <a:lnTo>
                      <a:pt x="34" y="26"/>
                    </a:lnTo>
                    <a:lnTo>
                      <a:pt x="31" y="30"/>
                    </a:lnTo>
                    <a:lnTo>
                      <a:pt x="25" y="35"/>
                    </a:lnTo>
                    <a:lnTo>
                      <a:pt x="18" y="36"/>
                    </a:lnTo>
                    <a:lnTo>
                      <a:pt x="11" y="35"/>
                    </a:lnTo>
                    <a:lnTo>
                      <a:pt x="5" y="30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8" y="0"/>
                    </a:lnTo>
                    <a:lnTo>
                      <a:pt x="25" y="1"/>
                    </a:lnTo>
                    <a:lnTo>
                      <a:pt x="31" y="6"/>
                    </a:lnTo>
                    <a:lnTo>
                      <a:pt x="34" y="12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42"/>
              <p:cNvSpPr>
                <a:spLocks/>
              </p:cNvSpPr>
              <p:nvPr/>
            </p:nvSpPr>
            <p:spPr bwMode="auto">
              <a:xfrm>
                <a:off x="1319" y="2206"/>
                <a:ext cx="166" cy="336"/>
              </a:xfrm>
              <a:custGeom>
                <a:avLst/>
                <a:gdLst/>
                <a:ahLst/>
                <a:cxnLst>
                  <a:cxn ang="0">
                    <a:pos x="162" y="16"/>
                  </a:cxn>
                  <a:cxn ang="0">
                    <a:pos x="111" y="82"/>
                  </a:cxn>
                  <a:cxn ang="0">
                    <a:pos x="45" y="265"/>
                  </a:cxn>
                  <a:cxn ang="0">
                    <a:pos x="12" y="462"/>
                  </a:cxn>
                  <a:cxn ang="0">
                    <a:pos x="1" y="600"/>
                  </a:cxn>
                  <a:cxn ang="0">
                    <a:pos x="0" y="637"/>
                  </a:cxn>
                  <a:cxn ang="0">
                    <a:pos x="38" y="654"/>
                  </a:cxn>
                  <a:cxn ang="0">
                    <a:pos x="87" y="668"/>
                  </a:cxn>
                  <a:cxn ang="0">
                    <a:pos x="127" y="672"/>
                  </a:cxn>
                  <a:cxn ang="0">
                    <a:pos x="160" y="669"/>
                  </a:cxn>
                  <a:cxn ang="0">
                    <a:pos x="187" y="661"/>
                  </a:cxn>
                  <a:cxn ang="0">
                    <a:pos x="207" y="649"/>
                  </a:cxn>
                  <a:cxn ang="0">
                    <a:pos x="220" y="640"/>
                  </a:cxn>
                  <a:cxn ang="0">
                    <a:pos x="227" y="633"/>
                  </a:cxn>
                  <a:cxn ang="0">
                    <a:pos x="233" y="625"/>
                  </a:cxn>
                  <a:cxn ang="0">
                    <a:pos x="224" y="547"/>
                  </a:cxn>
                  <a:cxn ang="0">
                    <a:pos x="226" y="447"/>
                  </a:cxn>
                  <a:cxn ang="0">
                    <a:pos x="240" y="391"/>
                  </a:cxn>
                  <a:cxn ang="0">
                    <a:pos x="254" y="370"/>
                  </a:cxn>
                  <a:cxn ang="0">
                    <a:pos x="275" y="353"/>
                  </a:cxn>
                  <a:cxn ang="0">
                    <a:pos x="303" y="318"/>
                  </a:cxn>
                  <a:cxn ang="0">
                    <a:pos x="321" y="282"/>
                  </a:cxn>
                  <a:cxn ang="0">
                    <a:pos x="330" y="257"/>
                  </a:cxn>
                  <a:cxn ang="0">
                    <a:pos x="332" y="249"/>
                  </a:cxn>
                  <a:cxn ang="0">
                    <a:pos x="330" y="237"/>
                  </a:cxn>
                  <a:cxn ang="0">
                    <a:pos x="321" y="194"/>
                  </a:cxn>
                  <a:cxn ang="0">
                    <a:pos x="306" y="131"/>
                  </a:cxn>
                  <a:cxn ang="0">
                    <a:pos x="291" y="69"/>
                  </a:cxn>
                  <a:cxn ang="0">
                    <a:pos x="277" y="31"/>
                  </a:cxn>
                  <a:cxn ang="0">
                    <a:pos x="261" y="11"/>
                  </a:cxn>
                  <a:cxn ang="0">
                    <a:pos x="235" y="2"/>
                  </a:cxn>
                  <a:cxn ang="0">
                    <a:pos x="208" y="1"/>
                  </a:cxn>
                  <a:cxn ang="0">
                    <a:pos x="183" y="7"/>
                  </a:cxn>
                  <a:cxn ang="0">
                    <a:pos x="167" y="14"/>
                  </a:cxn>
                </a:cxnLst>
                <a:rect l="0" t="0" r="r" b="b"/>
                <a:pathLst>
                  <a:path w="332" h="672">
                    <a:moveTo>
                      <a:pt x="164" y="15"/>
                    </a:moveTo>
                    <a:lnTo>
                      <a:pt x="162" y="16"/>
                    </a:lnTo>
                    <a:lnTo>
                      <a:pt x="159" y="17"/>
                    </a:lnTo>
                    <a:lnTo>
                      <a:pt x="111" y="82"/>
                    </a:lnTo>
                    <a:lnTo>
                      <a:pt x="73" y="167"/>
                    </a:lnTo>
                    <a:lnTo>
                      <a:pt x="45" y="265"/>
                    </a:lnTo>
                    <a:lnTo>
                      <a:pt x="24" y="366"/>
                    </a:lnTo>
                    <a:lnTo>
                      <a:pt x="12" y="462"/>
                    </a:lnTo>
                    <a:lnTo>
                      <a:pt x="5" y="542"/>
                    </a:lnTo>
                    <a:lnTo>
                      <a:pt x="1" y="600"/>
                    </a:lnTo>
                    <a:lnTo>
                      <a:pt x="0" y="626"/>
                    </a:lnTo>
                    <a:lnTo>
                      <a:pt x="0" y="637"/>
                    </a:lnTo>
                    <a:lnTo>
                      <a:pt x="11" y="642"/>
                    </a:lnTo>
                    <a:lnTo>
                      <a:pt x="38" y="654"/>
                    </a:lnTo>
                    <a:lnTo>
                      <a:pt x="64" y="662"/>
                    </a:lnTo>
                    <a:lnTo>
                      <a:pt x="87" y="668"/>
                    </a:lnTo>
                    <a:lnTo>
                      <a:pt x="107" y="671"/>
                    </a:lnTo>
                    <a:lnTo>
                      <a:pt x="127" y="672"/>
                    </a:lnTo>
                    <a:lnTo>
                      <a:pt x="145" y="671"/>
                    </a:lnTo>
                    <a:lnTo>
                      <a:pt x="160" y="669"/>
                    </a:lnTo>
                    <a:lnTo>
                      <a:pt x="175" y="664"/>
                    </a:lnTo>
                    <a:lnTo>
                      <a:pt x="187" y="661"/>
                    </a:lnTo>
                    <a:lnTo>
                      <a:pt x="197" y="655"/>
                    </a:lnTo>
                    <a:lnTo>
                      <a:pt x="207" y="649"/>
                    </a:lnTo>
                    <a:lnTo>
                      <a:pt x="215" y="645"/>
                    </a:lnTo>
                    <a:lnTo>
                      <a:pt x="220" y="640"/>
                    </a:lnTo>
                    <a:lnTo>
                      <a:pt x="224" y="637"/>
                    </a:lnTo>
                    <a:lnTo>
                      <a:pt x="227" y="633"/>
                    </a:lnTo>
                    <a:lnTo>
                      <a:pt x="228" y="632"/>
                    </a:lnTo>
                    <a:lnTo>
                      <a:pt x="233" y="625"/>
                    </a:lnTo>
                    <a:lnTo>
                      <a:pt x="232" y="618"/>
                    </a:lnTo>
                    <a:lnTo>
                      <a:pt x="224" y="547"/>
                    </a:lnTo>
                    <a:lnTo>
                      <a:pt x="223" y="490"/>
                    </a:lnTo>
                    <a:lnTo>
                      <a:pt x="226" y="447"/>
                    </a:lnTo>
                    <a:lnTo>
                      <a:pt x="232" y="413"/>
                    </a:lnTo>
                    <a:lnTo>
                      <a:pt x="240" y="391"/>
                    </a:lnTo>
                    <a:lnTo>
                      <a:pt x="248" y="376"/>
                    </a:lnTo>
                    <a:lnTo>
                      <a:pt x="254" y="370"/>
                    </a:lnTo>
                    <a:lnTo>
                      <a:pt x="256" y="367"/>
                    </a:lnTo>
                    <a:lnTo>
                      <a:pt x="275" y="353"/>
                    </a:lnTo>
                    <a:lnTo>
                      <a:pt x="290" y="336"/>
                    </a:lnTo>
                    <a:lnTo>
                      <a:pt x="303" y="318"/>
                    </a:lnTo>
                    <a:lnTo>
                      <a:pt x="313" y="299"/>
                    </a:lnTo>
                    <a:lnTo>
                      <a:pt x="321" y="282"/>
                    </a:lnTo>
                    <a:lnTo>
                      <a:pt x="326" y="267"/>
                    </a:lnTo>
                    <a:lnTo>
                      <a:pt x="330" y="257"/>
                    </a:lnTo>
                    <a:lnTo>
                      <a:pt x="331" y="252"/>
                    </a:lnTo>
                    <a:lnTo>
                      <a:pt x="332" y="249"/>
                    </a:lnTo>
                    <a:lnTo>
                      <a:pt x="331" y="245"/>
                    </a:lnTo>
                    <a:lnTo>
                      <a:pt x="330" y="237"/>
                    </a:lnTo>
                    <a:lnTo>
                      <a:pt x="325" y="220"/>
                    </a:lnTo>
                    <a:lnTo>
                      <a:pt x="321" y="194"/>
                    </a:lnTo>
                    <a:lnTo>
                      <a:pt x="314" y="163"/>
                    </a:lnTo>
                    <a:lnTo>
                      <a:pt x="306" y="131"/>
                    </a:lnTo>
                    <a:lnTo>
                      <a:pt x="299" y="99"/>
                    </a:lnTo>
                    <a:lnTo>
                      <a:pt x="291" y="69"/>
                    </a:lnTo>
                    <a:lnTo>
                      <a:pt x="283" y="44"/>
                    </a:lnTo>
                    <a:lnTo>
                      <a:pt x="277" y="31"/>
                    </a:lnTo>
                    <a:lnTo>
                      <a:pt x="270" y="21"/>
                    </a:lnTo>
                    <a:lnTo>
                      <a:pt x="261" y="11"/>
                    </a:lnTo>
                    <a:lnTo>
                      <a:pt x="249" y="6"/>
                    </a:lnTo>
                    <a:lnTo>
                      <a:pt x="235" y="2"/>
                    </a:lnTo>
                    <a:lnTo>
                      <a:pt x="222" y="0"/>
                    </a:lnTo>
                    <a:lnTo>
                      <a:pt x="208" y="1"/>
                    </a:lnTo>
                    <a:lnTo>
                      <a:pt x="195" y="3"/>
                    </a:lnTo>
                    <a:lnTo>
                      <a:pt x="183" y="7"/>
                    </a:lnTo>
                    <a:lnTo>
                      <a:pt x="174" y="10"/>
                    </a:lnTo>
                    <a:lnTo>
                      <a:pt x="167" y="14"/>
                    </a:lnTo>
                    <a:lnTo>
                      <a:pt x="164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43"/>
              <p:cNvSpPr>
                <a:spLocks/>
              </p:cNvSpPr>
              <p:nvPr/>
            </p:nvSpPr>
            <p:spPr bwMode="auto">
              <a:xfrm>
                <a:off x="1336" y="2224"/>
                <a:ext cx="130" cy="300"/>
              </a:xfrm>
              <a:custGeom>
                <a:avLst/>
                <a:gdLst/>
                <a:ahLst/>
                <a:cxnLst>
                  <a:cxn ang="0">
                    <a:pos x="199" y="2"/>
                  </a:cxn>
                  <a:cxn ang="0">
                    <a:pos x="203" y="4"/>
                  </a:cxn>
                  <a:cxn ang="0">
                    <a:pos x="206" y="6"/>
                  </a:cxn>
                  <a:cxn ang="0">
                    <a:pos x="210" y="12"/>
                  </a:cxn>
                  <a:cxn ang="0">
                    <a:pos x="213" y="19"/>
                  </a:cxn>
                  <a:cxn ang="0">
                    <a:pos x="220" y="41"/>
                  </a:cxn>
                  <a:cxn ang="0">
                    <a:pos x="227" y="68"/>
                  </a:cxn>
                  <a:cxn ang="0">
                    <a:pos x="234" y="97"/>
                  </a:cxn>
                  <a:cxn ang="0">
                    <a:pos x="242" y="127"/>
                  </a:cxn>
                  <a:cxn ang="0">
                    <a:pos x="248" y="155"/>
                  </a:cxn>
                  <a:cxn ang="0">
                    <a:pos x="254" y="180"/>
                  </a:cxn>
                  <a:cxn ang="0">
                    <a:pos x="257" y="200"/>
                  </a:cxn>
                  <a:cxn ang="0">
                    <a:pos x="259" y="211"/>
                  </a:cxn>
                  <a:cxn ang="0">
                    <a:pos x="257" y="218"/>
                  </a:cxn>
                  <a:cxn ang="0">
                    <a:pos x="254" y="229"/>
                  </a:cxn>
                  <a:cxn ang="0">
                    <a:pos x="249" y="240"/>
                  </a:cxn>
                  <a:cxn ang="0">
                    <a:pos x="243" y="254"/>
                  </a:cxn>
                  <a:cxn ang="0">
                    <a:pos x="235" y="267"/>
                  </a:cxn>
                  <a:cxn ang="0">
                    <a:pos x="225" y="281"/>
                  </a:cxn>
                  <a:cxn ang="0">
                    <a:pos x="214" y="292"/>
                  </a:cxn>
                  <a:cxn ang="0">
                    <a:pos x="202" y="301"/>
                  </a:cxn>
                  <a:cxn ang="0">
                    <a:pos x="198" y="304"/>
                  </a:cxn>
                  <a:cxn ang="0">
                    <a:pos x="191" y="310"/>
                  </a:cxn>
                  <a:cxn ang="0">
                    <a:pos x="183" y="321"/>
                  </a:cxn>
                  <a:cxn ang="0">
                    <a:pos x="174" y="336"/>
                  </a:cxn>
                  <a:cxn ang="0">
                    <a:pos x="166" y="358"/>
                  </a:cxn>
                  <a:cxn ang="0">
                    <a:pos x="158" y="386"/>
                  </a:cxn>
                  <a:cxn ang="0">
                    <a:pos x="153" y="423"/>
                  </a:cxn>
                  <a:cxn ang="0">
                    <a:pos x="151" y="468"/>
                  </a:cxn>
                  <a:cxn ang="0">
                    <a:pos x="152" y="492"/>
                  </a:cxn>
                  <a:cxn ang="0">
                    <a:pos x="153" y="519"/>
                  </a:cxn>
                  <a:cxn ang="0">
                    <a:pos x="157" y="548"/>
                  </a:cxn>
                  <a:cxn ang="0">
                    <a:pos x="160" y="579"/>
                  </a:cxn>
                  <a:cxn ang="0">
                    <a:pos x="153" y="585"/>
                  </a:cxn>
                  <a:cxn ang="0">
                    <a:pos x="143" y="590"/>
                  </a:cxn>
                  <a:cxn ang="0">
                    <a:pos x="129" y="596"/>
                  </a:cxn>
                  <a:cxn ang="0">
                    <a:pos x="112" y="600"/>
                  </a:cxn>
                  <a:cxn ang="0">
                    <a:pos x="90" y="601"/>
                  </a:cxn>
                  <a:cxn ang="0">
                    <a:pos x="65" y="598"/>
                  </a:cxn>
                  <a:cxn ang="0">
                    <a:pos x="35" y="591"/>
                  </a:cxn>
                  <a:cxn ang="0">
                    <a:pos x="0" y="579"/>
                  </a:cxn>
                  <a:cxn ang="0">
                    <a:pos x="2" y="538"/>
                  </a:cxn>
                  <a:cxn ang="0">
                    <a:pos x="7" y="476"/>
                  </a:cxn>
                  <a:cxn ang="0">
                    <a:pos x="15" y="398"/>
                  </a:cxn>
                  <a:cxn ang="0">
                    <a:pos x="29" y="312"/>
                  </a:cxn>
                  <a:cxn ang="0">
                    <a:pos x="47" y="222"/>
                  </a:cxn>
                  <a:cxn ang="0">
                    <a:pos x="73" y="138"/>
                  </a:cxn>
                  <a:cxn ang="0">
                    <a:pos x="105" y="64"/>
                  </a:cxn>
                  <a:cxn ang="0">
                    <a:pos x="146" y="9"/>
                  </a:cxn>
                  <a:cxn ang="0">
                    <a:pos x="151" y="6"/>
                  </a:cxn>
                  <a:cxn ang="0">
                    <a:pos x="157" y="5"/>
                  </a:cxn>
                  <a:cxn ang="0">
                    <a:pos x="164" y="3"/>
                  </a:cxn>
                  <a:cxn ang="0">
                    <a:pos x="171" y="1"/>
                  </a:cxn>
                  <a:cxn ang="0">
                    <a:pos x="179" y="0"/>
                  </a:cxn>
                  <a:cxn ang="0">
                    <a:pos x="186" y="0"/>
                  </a:cxn>
                  <a:cxn ang="0">
                    <a:pos x="192" y="0"/>
                  </a:cxn>
                  <a:cxn ang="0">
                    <a:pos x="199" y="2"/>
                  </a:cxn>
                </a:cxnLst>
                <a:rect l="0" t="0" r="r" b="b"/>
                <a:pathLst>
                  <a:path w="259" h="601">
                    <a:moveTo>
                      <a:pt x="199" y="2"/>
                    </a:moveTo>
                    <a:lnTo>
                      <a:pt x="203" y="4"/>
                    </a:lnTo>
                    <a:lnTo>
                      <a:pt x="206" y="6"/>
                    </a:lnTo>
                    <a:lnTo>
                      <a:pt x="210" y="12"/>
                    </a:lnTo>
                    <a:lnTo>
                      <a:pt x="213" y="19"/>
                    </a:lnTo>
                    <a:lnTo>
                      <a:pt x="220" y="41"/>
                    </a:lnTo>
                    <a:lnTo>
                      <a:pt x="227" y="68"/>
                    </a:lnTo>
                    <a:lnTo>
                      <a:pt x="234" y="97"/>
                    </a:lnTo>
                    <a:lnTo>
                      <a:pt x="242" y="127"/>
                    </a:lnTo>
                    <a:lnTo>
                      <a:pt x="248" y="155"/>
                    </a:lnTo>
                    <a:lnTo>
                      <a:pt x="254" y="180"/>
                    </a:lnTo>
                    <a:lnTo>
                      <a:pt x="257" y="200"/>
                    </a:lnTo>
                    <a:lnTo>
                      <a:pt x="259" y="211"/>
                    </a:lnTo>
                    <a:lnTo>
                      <a:pt x="257" y="218"/>
                    </a:lnTo>
                    <a:lnTo>
                      <a:pt x="254" y="229"/>
                    </a:lnTo>
                    <a:lnTo>
                      <a:pt x="249" y="240"/>
                    </a:lnTo>
                    <a:lnTo>
                      <a:pt x="243" y="254"/>
                    </a:lnTo>
                    <a:lnTo>
                      <a:pt x="235" y="267"/>
                    </a:lnTo>
                    <a:lnTo>
                      <a:pt x="225" y="281"/>
                    </a:lnTo>
                    <a:lnTo>
                      <a:pt x="214" y="292"/>
                    </a:lnTo>
                    <a:lnTo>
                      <a:pt x="202" y="301"/>
                    </a:lnTo>
                    <a:lnTo>
                      <a:pt x="198" y="304"/>
                    </a:lnTo>
                    <a:lnTo>
                      <a:pt x="191" y="310"/>
                    </a:lnTo>
                    <a:lnTo>
                      <a:pt x="183" y="321"/>
                    </a:lnTo>
                    <a:lnTo>
                      <a:pt x="174" y="336"/>
                    </a:lnTo>
                    <a:lnTo>
                      <a:pt x="166" y="358"/>
                    </a:lnTo>
                    <a:lnTo>
                      <a:pt x="158" y="386"/>
                    </a:lnTo>
                    <a:lnTo>
                      <a:pt x="153" y="423"/>
                    </a:lnTo>
                    <a:lnTo>
                      <a:pt x="151" y="468"/>
                    </a:lnTo>
                    <a:lnTo>
                      <a:pt x="152" y="492"/>
                    </a:lnTo>
                    <a:lnTo>
                      <a:pt x="153" y="519"/>
                    </a:lnTo>
                    <a:lnTo>
                      <a:pt x="157" y="548"/>
                    </a:lnTo>
                    <a:lnTo>
                      <a:pt x="160" y="579"/>
                    </a:lnTo>
                    <a:lnTo>
                      <a:pt x="153" y="585"/>
                    </a:lnTo>
                    <a:lnTo>
                      <a:pt x="143" y="590"/>
                    </a:lnTo>
                    <a:lnTo>
                      <a:pt x="129" y="596"/>
                    </a:lnTo>
                    <a:lnTo>
                      <a:pt x="112" y="600"/>
                    </a:lnTo>
                    <a:lnTo>
                      <a:pt x="90" y="601"/>
                    </a:lnTo>
                    <a:lnTo>
                      <a:pt x="65" y="598"/>
                    </a:lnTo>
                    <a:lnTo>
                      <a:pt x="35" y="591"/>
                    </a:lnTo>
                    <a:lnTo>
                      <a:pt x="0" y="579"/>
                    </a:lnTo>
                    <a:lnTo>
                      <a:pt x="2" y="538"/>
                    </a:lnTo>
                    <a:lnTo>
                      <a:pt x="7" y="476"/>
                    </a:lnTo>
                    <a:lnTo>
                      <a:pt x="15" y="398"/>
                    </a:lnTo>
                    <a:lnTo>
                      <a:pt x="29" y="312"/>
                    </a:lnTo>
                    <a:lnTo>
                      <a:pt x="47" y="222"/>
                    </a:lnTo>
                    <a:lnTo>
                      <a:pt x="73" y="138"/>
                    </a:lnTo>
                    <a:lnTo>
                      <a:pt x="105" y="64"/>
                    </a:lnTo>
                    <a:lnTo>
                      <a:pt x="146" y="9"/>
                    </a:lnTo>
                    <a:lnTo>
                      <a:pt x="151" y="6"/>
                    </a:lnTo>
                    <a:lnTo>
                      <a:pt x="157" y="5"/>
                    </a:lnTo>
                    <a:lnTo>
                      <a:pt x="164" y="3"/>
                    </a:lnTo>
                    <a:lnTo>
                      <a:pt x="171" y="1"/>
                    </a:lnTo>
                    <a:lnTo>
                      <a:pt x="179" y="0"/>
                    </a:lnTo>
                    <a:lnTo>
                      <a:pt x="186" y="0"/>
                    </a:lnTo>
                    <a:lnTo>
                      <a:pt x="192" y="0"/>
                    </a:lnTo>
                    <a:lnTo>
                      <a:pt x="199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44"/>
              <p:cNvSpPr>
                <a:spLocks/>
              </p:cNvSpPr>
              <p:nvPr/>
            </p:nvSpPr>
            <p:spPr bwMode="auto">
              <a:xfrm>
                <a:off x="1417" y="2170"/>
                <a:ext cx="36" cy="47"/>
              </a:xfrm>
              <a:custGeom>
                <a:avLst/>
                <a:gdLst/>
                <a:ahLst/>
                <a:cxnLst>
                  <a:cxn ang="0">
                    <a:pos x="0" y="81"/>
                  </a:cxn>
                  <a:cxn ang="0">
                    <a:pos x="32" y="95"/>
                  </a:cxn>
                  <a:cxn ang="0">
                    <a:pos x="37" y="85"/>
                  </a:cxn>
                  <a:cxn ang="0">
                    <a:pos x="43" y="74"/>
                  </a:cxn>
                  <a:cxn ang="0">
                    <a:pos x="47" y="64"/>
                  </a:cxn>
                  <a:cxn ang="0">
                    <a:pos x="53" y="55"/>
                  </a:cxn>
                  <a:cxn ang="0">
                    <a:pos x="59" y="47"/>
                  </a:cxn>
                  <a:cxn ang="0">
                    <a:pos x="65" y="38"/>
                  </a:cxn>
                  <a:cxn ang="0">
                    <a:pos x="69" y="33"/>
                  </a:cxn>
                  <a:cxn ang="0">
                    <a:pos x="73" y="29"/>
                  </a:cxn>
                  <a:cxn ang="0">
                    <a:pos x="51" y="0"/>
                  </a:cxn>
                  <a:cxn ang="0">
                    <a:pos x="43" y="9"/>
                  </a:cxn>
                  <a:cxn ang="0">
                    <a:pos x="35" y="18"/>
                  </a:cxn>
                  <a:cxn ang="0">
                    <a:pos x="27" y="30"/>
                  </a:cxn>
                  <a:cxn ang="0">
                    <a:pos x="20" y="42"/>
                  </a:cxn>
                  <a:cxn ang="0">
                    <a:pos x="13" y="55"/>
                  </a:cxn>
                  <a:cxn ang="0">
                    <a:pos x="7" y="66"/>
                  </a:cxn>
                  <a:cxn ang="0">
                    <a:pos x="2" y="75"/>
                  </a:cxn>
                  <a:cxn ang="0">
                    <a:pos x="0" y="81"/>
                  </a:cxn>
                </a:cxnLst>
                <a:rect l="0" t="0" r="r" b="b"/>
                <a:pathLst>
                  <a:path w="73" h="95">
                    <a:moveTo>
                      <a:pt x="0" y="81"/>
                    </a:moveTo>
                    <a:lnTo>
                      <a:pt x="32" y="95"/>
                    </a:lnTo>
                    <a:lnTo>
                      <a:pt x="37" y="85"/>
                    </a:lnTo>
                    <a:lnTo>
                      <a:pt x="43" y="74"/>
                    </a:lnTo>
                    <a:lnTo>
                      <a:pt x="47" y="64"/>
                    </a:lnTo>
                    <a:lnTo>
                      <a:pt x="53" y="55"/>
                    </a:lnTo>
                    <a:lnTo>
                      <a:pt x="59" y="47"/>
                    </a:lnTo>
                    <a:lnTo>
                      <a:pt x="65" y="38"/>
                    </a:lnTo>
                    <a:lnTo>
                      <a:pt x="69" y="33"/>
                    </a:lnTo>
                    <a:lnTo>
                      <a:pt x="73" y="29"/>
                    </a:lnTo>
                    <a:lnTo>
                      <a:pt x="51" y="0"/>
                    </a:lnTo>
                    <a:lnTo>
                      <a:pt x="43" y="9"/>
                    </a:lnTo>
                    <a:lnTo>
                      <a:pt x="35" y="18"/>
                    </a:lnTo>
                    <a:lnTo>
                      <a:pt x="27" y="30"/>
                    </a:lnTo>
                    <a:lnTo>
                      <a:pt x="20" y="42"/>
                    </a:lnTo>
                    <a:lnTo>
                      <a:pt x="13" y="55"/>
                    </a:lnTo>
                    <a:lnTo>
                      <a:pt x="7" y="66"/>
                    </a:lnTo>
                    <a:lnTo>
                      <a:pt x="2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45"/>
              <p:cNvSpPr>
                <a:spLocks/>
              </p:cNvSpPr>
              <p:nvPr/>
            </p:nvSpPr>
            <p:spPr bwMode="auto">
              <a:xfrm>
                <a:off x="1622" y="2314"/>
                <a:ext cx="129" cy="126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1" y="13"/>
                  </a:cxn>
                  <a:cxn ang="0">
                    <a:pos x="0" y="21"/>
                  </a:cxn>
                  <a:cxn ang="0">
                    <a:pos x="1" y="29"/>
                  </a:cxn>
                  <a:cxn ang="0">
                    <a:pos x="5" y="36"/>
                  </a:cxn>
                  <a:cxn ang="0">
                    <a:pos x="222" y="246"/>
                  </a:cxn>
                  <a:cxn ang="0">
                    <a:pos x="229" y="250"/>
                  </a:cxn>
                  <a:cxn ang="0">
                    <a:pos x="237" y="251"/>
                  </a:cxn>
                  <a:cxn ang="0">
                    <a:pos x="245" y="250"/>
                  </a:cxn>
                  <a:cxn ang="0">
                    <a:pos x="252" y="246"/>
                  </a:cxn>
                  <a:cxn ang="0">
                    <a:pos x="257" y="239"/>
                  </a:cxn>
                  <a:cxn ang="0">
                    <a:pos x="258" y="231"/>
                  </a:cxn>
                  <a:cxn ang="0">
                    <a:pos x="257" y="223"/>
                  </a:cxn>
                  <a:cxn ang="0">
                    <a:pos x="252" y="216"/>
                  </a:cxn>
                  <a:cxn ang="0">
                    <a:pos x="35" y="6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12" y="2"/>
                  </a:cxn>
                  <a:cxn ang="0">
                    <a:pos x="5" y="6"/>
                  </a:cxn>
                </a:cxnLst>
                <a:rect l="0" t="0" r="r" b="b"/>
                <a:pathLst>
                  <a:path w="258" h="251">
                    <a:moveTo>
                      <a:pt x="5" y="6"/>
                    </a:moveTo>
                    <a:lnTo>
                      <a:pt x="1" y="13"/>
                    </a:lnTo>
                    <a:lnTo>
                      <a:pt x="0" y="21"/>
                    </a:lnTo>
                    <a:lnTo>
                      <a:pt x="1" y="29"/>
                    </a:lnTo>
                    <a:lnTo>
                      <a:pt x="5" y="36"/>
                    </a:lnTo>
                    <a:lnTo>
                      <a:pt x="222" y="246"/>
                    </a:lnTo>
                    <a:lnTo>
                      <a:pt x="229" y="250"/>
                    </a:lnTo>
                    <a:lnTo>
                      <a:pt x="237" y="251"/>
                    </a:lnTo>
                    <a:lnTo>
                      <a:pt x="245" y="250"/>
                    </a:lnTo>
                    <a:lnTo>
                      <a:pt x="252" y="246"/>
                    </a:lnTo>
                    <a:lnTo>
                      <a:pt x="257" y="239"/>
                    </a:lnTo>
                    <a:lnTo>
                      <a:pt x="258" y="231"/>
                    </a:lnTo>
                    <a:lnTo>
                      <a:pt x="257" y="223"/>
                    </a:lnTo>
                    <a:lnTo>
                      <a:pt x="252" y="216"/>
                    </a:lnTo>
                    <a:lnTo>
                      <a:pt x="35" y="6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46"/>
              <p:cNvSpPr>
                <a:spLocks/>
              </p:cNvSpPr>
              <p:nvPr/>
            </p:nvSpPr>
            <p:spPr bwMode="auto">
              <a:xfrm>
                <a:off x="1411" y="2292"/>
                <a:ext cx="284" cy="159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43"/>
                  </a:cxn>
                  <a:cxn ang="0">
                    <a:pos x="18" y="70"/>
                  </a:cxn>
                  <a:cxn ang="0">
                    <a:pos x="37" y="104"/>
                  </a:cxn>
                  <a:cxn ang="0">
                    <a:pos x="61" y="143"/>
                  </a:cxn>
                  <a:cxn ang="0">
                    <a:pos x="93" y="185"/>
                  </a:cxn>
                  <a:cxn ang="0">
                    <a:pos x="133" y="225"/>
                  </a:cxn>
                  <a:cxn ang="0">
                    <a:pos x="182" y="262"/>
                  </a:cxn>
                  <a:cxn ang="0">
                    <a:pos x="228" y="287"/>
                  </a:cxn>
                  <a:cxn ang="0">
                    <a:pos x="266" y="301"/>
                  </a:cxn>
                  <a:cxn ang="0">
                    <a:pos x="306" y="311"/>
                  </a:cxn>
                  <a:cxn ang="0">
                    <a:pos x="348" y="317"/>
                  </a:cxn>
                  <a:cxn ang="0">
                    <a:pos x="392" y="318"/>
                  </a:cxn>
                  <a:cxn ang="0">
                    <a:pos x="437" y="316"/>
                  </a:cxn>
                  <a:cxn ang="0">
                    <a:pos x="483" y="308"/>
                  </a:cxn>
                  <a:cxn ang="0">
                    <a:pos x="531" y="296"/>
                  </a:cxn>
                  <a:cxn ang="0">
                    <a:pos x="561" y="285"/>
                  </a:cxn>
                  <a:cxn ang="0">
                    <a:pos x="567" y="273"/>
                  </a:cxn>
                  <a:cxn ang="0">
                    <a:pos x="563" y="261"/>
                  </a:cxn>
                  <a:cxn ang="0">
                    <a:pos x="552" y="255"/>
                  </a:cxn>
                  <a:cxn ang="0">
                    <a:pos x="522" y="262"/>
                  </a:cxn>
                  <a:cxn ang="0">
                    <a:pos x="477" y="273"/>
                  </a:cxn>
                  <a:cxn ang="0">
                    <a:pos x="434" y="280"/>
                  </a:cxn>
                  <a:cxn ang="0">
                    <a:pos x="393" y="284"/>
                  </a:cxn>
                  <a:cxn ang="0">
                    <a:pos x="352" y="283"/>
                  </a:cxn>
                  <a:cxn ang="0">
                    <a:pos x="314" y="278"/>
                  </a:cxn>
                  <a:cxn ang="0">
                    <a:pos x="279" y="269"/>
                  </a:cxn>
                  <a:cxn ang="0">
                    <a:pos x="243" y="255"/>
                  </a:cxn>
                  <a:cxn ang="0">
                    <a:pos x="201" y="232"/>
                  </a:cxn>
                  <a:cxn ang="0">
                    <a:pos x="157" y="199"/>
                  </a:cxn>
                  <a:cxn ang="0">
                    <a:pos x="119" y="161"/>
                  </a:cxn>
                  <a:cxn ang="0">
                    <a:pos x="90" y="121"/>
                  </a:cxn>
                  <a:cxn ang="0">
                    <a:pos x="67" y="85"/>
                  </a:cxn>
                  <a:cxn ang="0">
                    <a:pos x="51" y="53"/>
                  </a:cxn>
                  <a:cxn ang="0">
                    <a:pos x="40" y="29"/>
                  </a:cxn>
                  <a:cxn ang="0">
                    <a:pos x="36" y="15"/>
                  </a:cxn>
                  <a:cxn ang="0">
                    <a:pos x="31" y="7"/>
                  </a:cxn>
                  <a:cxn ang="0">
                    <a:pos x="19" y="0"/>
                  </a:cxn>
                </a:cxnLst>
                <a:rect l="0" t="0" r="r" b="b"/>
                <a:pathLst>
                  <a:path w="567" h="318">
                    <a:moveTo>
                      <a:pt x="12" y="2"/>
                    </a:moveTo>
                    <a:lnTo>
                      <a:pt x="7" y="5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1" y="27"/>
                    </a:lnTo>
                    <a:lnTo>
                      <a:pt x="3" y="33"/>
                    </a:lnTo>
                    <a:lnTo>
                      <a:pt x="7" y="43"/>
                    </a:lnTo>
                    <a:lnTo>
                      <a:pt x="11" y="55"/>
                    </a:lnTo>
                    <a:lnTo>
                      <a:pt x="18" y="70"/>
                    </a:lnTo>
                    <a:lnTo>
                      <a:pt x="26" y="86"/>
                    </a:lnTo>
                    <a:lnTo>
                      <a:pt x="37" y="104"/>
                    </a:lnTo>
                    <a:lnTo>
                      <a:pt x="48" y="123"/>
                    </a:lnTo>
                    <a:lnTo>
                      <a:pt x="61" y="143"/>
                    </a:lnTo>
                    <a:lnTo>
                      <a:pt x="76" y="164"/>
                    </a:lnTo>
                    <a:lnTo>
                      <a:pt x="93" y="185"/>
                    </a:lnTo>
                    <a:lnTo>
                      <a:pt x="112" y="205"/>
                    </a:lnTo>
                    <a:lnTo>
                      <a:pt x="133" y="225"/>
                    </a:lnTo>
                    <a:lnTo>
                      <a:pt x="157" y="245"/>
                    </a:lnTo>
                    <a:lnTo>
                      <a:pt x="182" y="262"/>
                    </a:lnTo>
                    <a:lnTo>
                      <a:pt x="210" y="278"/>
                    </a:lnTo>
                    <a:lnTo>
                      <a:pt x="228" y="287"/>
                    </a:lnTo>
                    <a:lnTo>
                      <a:pt x="248" y="295"/>
                    </a:lnTo>
                    <a:lnTo>
                      <a:pt x="266" y="301"/>
                    </a:lnTo>
                    <a:lnTo>
                      <a:pt x="287" y="307"/>
                    </a:lnTo>
                    <a:lnTo>
                      <a:pt x="306" y="311"/>
                    </a:lnTo>
                    <a:lnTo>
                      <a:pt x="327" y="315"/>
                    </a:lnTo>
                    <a:lnTo>
                      <a:pt x="348" y="317"/>
                    </a:lnTo>
                    <a:lnTo>
                      <a:pt x="370" y="318"/>
                    </a:lnTo>
                    <a:lnTo>
                      <a:pt x="392" y="318"/>
                    </a:lnTo>
                    <a:lnTo>
                      <a:pt x="414" y="317"/>
                    </a:lnTo>
                    <a:lnTo>
                      <a:pt x="437" y="316"/>
                    </a:lnTo>
                    <a:lnTo>
                      <a:pt x="460" y="313"/>
                    </a:lnTo>
                    <a:lnTo>
                      <a:pt x="483" y="308"/>
                    </a:lnTo>
                    <a:lnTo>
                      <a:pt x="507" y="302"/>
                    </a:lnTo>
                    <a:lnTo>
                      <a:pt x="531" y="296"/>
                    </a:lnTo>
                    <a:lnTo>
                      <a:pt x="555" y="288"/>
                    </a:lnTo>
                    <a:lnTo>
                      <a:pt x="561" y="285"/>
                    </a:lnTo>
                    <a:lnTo>
                      <a:pt x="566" y="280"/>
                    </a:lnTo>
                    <a:lnTo>
                      <a:pt x="567" y="273"/>
                    </a:lnTo>
                    <a:lnTo>
                      <a:pt x="567" y="266"/>
                    </a:lnTo>
                    <a:lnTo>
                      <a:pt x="563" y="261"/>
                    </a:lnTo>
                    <a:lnTo>
                      <a:pt x="558" y="256"/>
                    </a:lnTo>
                    <a:lnTo>
                      <a:pt x="552" y="255"/>
                    </a:lnTo>
                    <a:lnTo>
                      <a:pt x="545" y="255"/>
                    </a:lnTo>
                    <a:lnTo>
                      <a:pt x="522" y="262"/>
                    </a:lnTo>
                    <a:lnTo>
                      <a:pt x="500" y="269"/>
                    </a:lnTo>
                    <a:lnTo>
                      <a:pt x="477" y="273"/>
                    </a:lnTo>
                    <a:lnTo>
                      <a:pt x="455" y="278"/>
                    </a:lnTo>
                    <a:lnTo>
                      <a:pt x="434" y="280"/>
                    </a:lnTo>
                    <a:lnTo>
                      <a:pt x="414" y="283"/>
                    </a:lnTo>
                    <a:lnTo>
                      <a:pt x="393" y="284"/>
                    </a:lnTo>
                    <a:lnTo>
                      <a:pt x="372" y="284"/>
                    </a:lnTo>
                    <a:lnTo>
                      <a:pt x="352" y="283"/>
                    </a:lnTo>
                    <a:lnTo>
                      <a:pt x="334" y="280"/>
                    </a:lnTo>
                    <a:lnTo>
                      <a:pt x="314" y="278"/>
                    </a:lnTo>
                    <a:lnTo>
                      <a:pt x="296" y="273"/>
                    </a:lnTo>
                    <a:lnTo>
                      <a:pt x="279" y="269"/>
                    </a:lnTo>
                    <a:lnTo>
                      <a:pt x="260" y="262"/>
                    </a:lnTo>
                    <a:lnTo>
                      <a:pt x="243" y="255"/>
                    </a:lnTo>
                    <a:lnTo>
                      <a:pt x="227" y="247"/>
                    </a:lnTo>
                    <a:lnTo>
                      <a:pt x="201" y="232"/>
                    </a:lnTo>
                    <a:lnTo>
                      <a:pt x="177" y="216"/>
                    </a:lnTo>
                    <a:lnTo>
                      <a:pt x="157" y="199"/>
                    </a:lnTo>
                    <a:lnTo>
                      <a:pt x="137" y="179"/>
                    </a:lnTo>
                    <a:lnTo>
                      <a:pt x="119" y="161"/>
                    </a:lnTo>
                    <a:lnTo>
                      <a:pt x="104" y="141"/>
                    </a:lnTo>
                    <a:lnTo>
                      <a:pt x="90" y="121"/>
                    </a:lnTo>
                    <a:lnTo>
                      <a:pt x="77" y="103"/>
                    </a:lnTo>
                    <a:lnTo>
                      <a:pt x="67" y="85"/>
                    </a:lnTo>
                    <a:lnTo>
                      <a:pt x="57" y="68"/>
                    </a:lnTo>
                    <a:lnTo>
                      <a:pt x="51" y="53"/>
                    </a:lnTo>
                    <a:lnTo>
                      <a:pt x="45" y="40"/>
                    </a:lnTo>
                    <a:lnTo>
                      <a:pt x="40" y="29"/>
                    </a:lnTo>
                    <a:lnTo>
                      <a:pt x="37" y="20"/>
                    </a:lnTo>
                    <a:lnTo>
                      <a:pt x="36" y="15"/>
                    </a:lnTo>
                    <a:lnTo>
                      <a:pt x="34" y="13"/>
                    </a:lnTo>
                    <a:lnTo>
                      <a:pt x="31" y="7"/>
                    </a:lnTo>
                    <a:lnTo>
                      <a:pt x="25" y="3"/>
                    </a:lnTo>
                    <a:lnTo>
                      <a:pt x="19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47"/>
              <p:cNvSpPr>
                <a:spLocks/>
              </p:cNvSpPr>
              <p:nvPr/>
            </p:nvSpPr>
            <p:spPr bwMode="auto">
              <a:xfrm>
                <a:off x="1664" y="2379"/>
                <a:ext cx="86" cy="73"/>
              </a:xfrm>
              <a:custGeom>
                <a:avLst/>
                <a:gdLst/>
                <a:ahLst/>
                <a:cxnLst>
                  <a:cxn ang="0">
                    <a:pos x="76" y="5"/>
                  </a:cxn>
                  <a:cxn ang="0">
                    <a:pos x="63" y="7"/>
                  </a:cxn>
                  <a:cxn ang="0">
                    <a:pos x="52" y="11"/>
                  </a:cxn>
                  <a:cxn ang="0">
                    <a:pos x="41" y="15"/>
                  </a:cxn>
                  <a:cxn ang="0">
                    <a:pos x="32" y="20"/>
                  </a:cxn>
                  <a:cxn ang="0">
                    <a:pos x="24" y="26"/>
                  </a:cxn>
                  <a:cxn ang="0">
                    <a:pos x="17" y="33"/>
                  </a:cxn>
                  <a:cxn ang="0">
                    <a:pos x="11" y="39"/>
                  </a:cxn>
                  <a:cxn ang="0">
                    <a:pos x="7" y="48"/>
                  </a:cxn>
                  <a:cxn ang="0">
                    <a:pos x="3" y="56"/>
                  </a:cxn>
                  <a:cxn ang="0">
                    <a:pos x="2" y="63"/>
                  </a:cxn>
                  <a:cxn ang="0">
                    <a:pos x="0" y="71"/>
                  </a:cxn>
                  <a:cxn ang="0">
                    <a:pos x="0" y="77"/>
                  </a:cxn>
                  <a:cxn ang="0">
                    <a:pos x="1" y="94"/>
                  </a:cxn>
                  <a:cxn ang="0">
                    <a:pos x="6" y="107"/>
                  </a:cxn>
                  <a:cxn ang="0">
                    <a:pos x="9" y="118"/>
                  </a:cxn>
                  <a:cxn ang="0">
                    <a:pos x="12" y="122"/>
                  </a:cxn>
                  <a:cxn ang="0">
                    <a:pos x="12" y="124"/>
                  </a:cxn>
                  <a:cxn ang="0">
                    <a:pos x="14" y="124"/>
                  </a:cxn>
                  <a:cxn ang="0">
                    <a:pos x="14" y="125"/>
                  </a:cxn>
                  <a:cxn ang="0">
                    <a:pos x="14" y="126"/>
                  </a:cxn>
                  <a:cxn ang="0">
                    <a:pos x="27" y="137"/>
                  </a:cxn>
                  <a:cxn ang="0">
                    <a:pos x="42" y="143"/>
                  </a:cxn>
                  <a:cxn ang="0">
                    <a:pos x="60" y="147"/>
                  </a:cxn>
                  <a:cxn ang="0">
                    <a:pos x="78" y="147"/>
                  </a:cxn>
                  <a:cxn ang="0">
                    <a:pos x="94" y="144"/>
                  </a:cxn>
                  <a:cxn ang="0">
                    <a:pos x="109" y="142"/>
                  </a:cxn>
                  <a:cxn ang="0">
                    <a:pos x="121" y="139"/>
                  </a:cxn>
                  <a:cxn ang="0">
                    <a:pos x="128" y="136"/>
                  </a:cxn>
                  <a:cxn ang="0">
                    <a:pos x="130" y="136"/>
                  </a:cxn>
                  <a:cxn ang="0">
                    <a:pos x="131" y="135"/>
                  </a:cxn>
                  <a:cxn ang="0">
                    <a:pos x="133" y="135"/>
                  </a:cxn>
                  <a:cxn ang="0">
                    <a:pos x="135" y="134"/>
                  </a:cxn>
                  <a:cxn ang="0">
                    <a:pos x="142" y="127"/>
                  </a:cxn>
                  <a:cxn ang="0">
                    <a:pos x="146" y="119"/>
                  </a:cxn>
                  <a:cxn ang="0">
                    <a:pos x="148" y="111"/>
                  </a:cxn>
                  <a:cxn ang="0">
                    <a:pos x="150" y="102"/>
                  </a:cxn>
                  <a:cxn ang="0">
                    <a:pos x="150" y="98"/>
                  </a:cxn>
                  <a:cxn ang="0">
                    <a:pos x="148" y="94"/>
                  </a:cxn>
                  <a:cxn ang="0">
                    <a:pos x="148" y="90"/>
                  </a:cxn>
                  <a:cxn ang="0">
                    <a:pos x="147" y="86"/>
                  </a:cxn>
                  <a:cxn ang="0">
                    <a:pos x="154" y="83"/>
                  </a:cxn>
                  <a:cxn ang="0">
                    <a:pos x="160" y="80"/>
                  </a:cxn>
                  <a:cxn ang="0">
                    <a:pos x="165" y="76"/>
                  </a:cxn>
                  <a:cxn ang="0">
                    <a:pos x="167" y="72"/>
                  </a:cxn>
                  <a:cxn ang="0">
                    <a:pos x="169" y="68"/>
                  </a:cxn>
                  <a:cxn ang="0">
                    <a:pos x="170" y="64"/>
                  </a:cxn>
                  <a:cxn ang="0">
                    <a:pos x="171" y="60"/>
                  </a:cxn>
                  <a:cxn ang="0">
                    <a:pos x="171" y="56"/>
                  </a:cxn>
                  <a:cxn ang="0">
                    <a:pos x="171" y="51"/>
                  </a:cxn>
                  <a:cxn ang="0">
                    <a:pos x="170" y="46"/>
                  </a:cxn>
                  <a:cxn ang="0">
                    <a:pos x="169" y="42"/>
                  </a:cxn>
                  <a:cxn ang="0">
                    <a:pos x="168" y="38"/>
                  </a:cxn>
                  <a:cxn ang="0">
                    <a:pos x="160" y="25"/>
                  </a:cxn>
                  <a:cxn ang="0">
                    <a:pos x="148" y="13"/>
                  </a:cxn>
                  <a:cxn ang="0">
                    <a:pos x="137" y="6"/>
                  </a:cxn>
                  <a:cxn ang="0">
                    <a:pos x="124" y="3"/>
                  </a:cxn>
                  <a:cxn ang="0">
                    <a:pos x="110" y="0"/>
                  </a:cxn>
                  <a:cxn ang="0">
                    <a:pos x="98" y="0"/>
                  </a:cxn>
                  <a:cxn ang="0">
                    <a:pos x="86" y="3"/>
                  </a:cxn>
                  <a:cxn ang="0">
                    <a:pos x="76" y="5"/>
                  </a:cxn>
                </a:cxnLst>
                <a:rect l="0" t="0" r="r" b="b"/>
                <a:pathLst>
                  <a:path w="171" h="147">
                    <a:moveTo>
                      <a:pt x="76" y="5"/>
                    </a:moveTo>
                    <a:lnTo>
                      <a:pt x="63" y="7"/>
                    </a:lnTo>
                    <a:lnTo>
                      <a:pt x="52" y="11"/>
                    </a:lnTo>
                    <a:lnTo>
                      <a:pt x="41" y="15"/>
                    </a:lnTo>
                    <a:lnTo>
                      <a:pt x="32" y="20"/>
                    </a:lnTo>
                    <a:lnTo>
                      <a:pt x="24" y="26"/>
                    </a:lnTo>
                    <a:lnTo>
                      <a:pt x="17" y="33"/>
                    </a:lnTo>
                    <a:lnTo>
                      <a:pt x="11" y="39"/>
                    </a:lnTo>
                    <a:lnTo>
                      <a:pt x="7" y="48"/>
                    </a:lnTo>
                    <a:lnTo>
                      <a:pt x="3" y="56"/>
                    </a:lnTo>
                    <a:lnTo>
                      <a:pt x="2" y="63"/>
                    </a:lnTo>
                    <a:lnTo>
                      <a:pt x="0" y="71"/>
                    </a:lnTo>
                    <a:lnTo>
                      <a:pt x="0" y="77"/>
                    </a:lnTo>
                    <a:lnTo>
                      <a:pt x="1" y="94"/>
                    </a:lnTo>
                    <a:lnTo>
                      <a:pt x="6" y="107"/>
                    </a:lnTo>
                    <a:lnTo>
                      <a:pt x="9" y="118"/>
                    </a:lnTo>
                    <a:lnTo>
                      <a:pt x="12" y="122"/>
                    </a:lnTo>
                    <a:lnTo>
                      <a:pt x="12" y="124"/>
                    </a:lnTo>
                    <a:lnTo>
                      <a:pt x="14" y="124"/>
                    </a:lnTo>
                    <a:lnTo>
                      <a:pt x="14" y="125"/>
                    </a:lnTo>
                    <a:lnTo>
                      <a:pt x="14" y="126"/>
                    </a:lnTo>
                    <a:lnTo>
                      <a:pt x="27" y="137"/>
                    </a:lnTo>
                    <a:lnTo>
                      <a:pt x="42" y="143"/>
                    </a:lnTo>
                    <a:lnTo>
                      <a:pt x="60" y="147"/>
                    </a:lnTo>
                    <a:lnTo>
                      <a:pt x="78" y="147"/>
                    </a:lnTo>
                    <a:lnTo>
                      <a:pt x="94" y="144"/>
                    </a:lnTo>
                    <a:lnTo>
                      <a:pt x="109" y="142"/>
                    </a:lnTo>
                    <a:lnTo>
                      <a:pt x="121" y="139"/>
                    </a:lnTo>
                    <a:lnTo>
                      <a:pt x="128" y="136"/>
                    </a:lnTo>
                    <a:lnTo>
                      <a:pt x="130" y="136"/>
                    </a:lnTo>
                    <a:lnTo>
                      <a:pt x="131" y="135"/>
                    </a:lnTo>
                    <a:lnTo>
                      <a:pt x="133" y="135"/>
                    </a:lnTo>
                    <a:lnTo>
                      <a:pt x="135" y="134"/>
                    </a:lnTo>
                    <a:lnTo>
                      <a:pt x="142" y="127"/>
                    </a:lnTo>
                    <a:lnTo>
                      <a:pt x="146" y="119"/>
                    </a:lnTo>
                    <a:lnTo>
                      <a:pt x="148" y="111"/>
                    </a:lnTo>
                    <a:lnTo>
                      <a:pt x="150" y="102"/>
                    </a:lnTo>
                    <a:lnTo>
                      <a:pt x="150" y="98"/>
                    </a:lnTo>
                    <a:lnTo>
                      <a:pt x="148" y="94"/>
                    </a:lnTo>
                    <a:lnTo>
                      <a:pt x="148" y="90"/>
                    </a:lnTo>
                    <a:lnTo>
                      <a:pt x="147" y="86"/>
                    </a:lnTo>
                    <a:lnTo>
                      <a:pt x="154" y="83"/>
                    </a:lnTo>
                    <a:lnTo>
                      <a:pt x="160" y="80"/>
                    </a:lnTo>
                    <a:lnTo>
                      <a:pt x="165" y="76"/>
                    </a:lnTo>
                    <a:lnTo>
                      <a:pt x="167" y="72"/>
                    </a:lnTo>
                    <a:lnTo>
                      <a:pt x="169" y="68"/>
                    </a:lnTo>
                    <a:lnTo>
                      <a:pt x="170" y="64"/>
                    </a:lnTo>
                    <a:lnTo>
                      <a:pt x="171" y="60"/>
                    </a:lnTo>
                    <a:lnTo>
                      <a:pt x="171" y="56"/>
                    </a:lnTo>
                    <a:lnTo>
                      <a:pt x="171" y="51"/>
                    </a:lnTo>
                    <a:lnTo>
                      <a:pt x="170" y="46"/>
                    </a:lnTo>
                    <a:lnTo>
                      <a:pt x="169" y="42"/>
                    </a:lnTo>
                    <a:lnTo>
                      <a:pt x="168" y="38"/>
                    </a:lnTo>
                    <a:lnTo>
                      <a:pt x="160" y="25"/>
                    </a:lnTo>
                    <a:lnTo>
                      <a:pt x="148" y="13"/>
                    </a:lnTo>
                    <a:lnTo>
                      <a:pt x="137" y="6"/>
                    </a:lnTo>
                    <a:lnTo>
                      <a:pt x="124" y="3"/>
                    </a:lnTo>
                    <a:lnTo>
                      <a:pt x="110" y="0"/>
                    </a:lnTo>
                    <a:lnTo>
                      <a:pt x="98" y="0"/>
                    </a:lnTo>
                    <a:lnTo>
                      <a:pt x="86" y="3"/>
                    </a:lnTo>
                    <a:lnTo>
                      <a:pt x="76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48"/>
              <p:cNvSpPr>
                <a:spLocks/>
              </p:cNvSpPr>
              <p:nvPr/>
            </p:nvSpPr>
            <p:spPr bwMode="auto">
              <a:xfrm>
                <a:off x="1686" y="2400"/>
                <a:ext cx="39" cy="3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31"/>
                  </a:cxn>
                  <a:cxn ang="0">
                    <a:pos x="0" y="29"/>
                  </a:cxn>
                  <a:cxn ang="0">
                    <a:pos x="2" y="25"/>
                  </a:cxn>
                  <a:cxn ang="0">
                    <a:pos x="3" y="23"/>
                  </a:cxn>
                  <a:cxn ang="0">
                    <a:pos x="5" y="18"/>
                  </a:cxn>
                  <a:cxn ang="0">
                    <a:pos x="10" y="15"/>
                  </a:cxn>
                  <a:cxn ang="0">
                    <a:pos x="14" y="13"/>
                  </a:cxn>
                  <a:cxn ang="0">
                    <a:pos x="19" y="9"/>
                  </a:cxn>
                  <a:cxn ang="0">
                    <a:pos x="25" y="8"/>
                  </a:cxn>
                  <a:cxn ang="0">
                    <a:pos x="30" y="6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3" y="3"/>
                  </a:cxn>
                  <a:cxn ang="0">
                    <a:pos x="44" y="3"/>
                  </a:cxn>
                  <a:cxn ang="0">
                    <a:pos x="44" y="3"/>
                  </a:cxn>
                  <a:cxn ang="0">
                    <a:pos x="45" y="2"/>
                  </a:cxn>
                  <a:cxn ang="0">
                    <a:pos x="50" y="1"/>
                  </a:cxn>
                  <a:cxn ang="0">
                    <a:pos x="59" y="0"/>
                  </a:cxn>
                  <a:cxn ang="0">
                    <a:pos x="70" y="1"/>
                  </a:cxn>
                  <a:cxn ang="0">
                    <a:pos x="79" y="5"/>
                  </a:cxn>
                  <a:cxn ang="0">
                    <a:pos x="75" y="6"/>
                  </a:cxn>
                  <a:cxn ang="0">
                    <a:pos x="73" y="7"/>
                  </a:cxn>
                  <a:cxn ang="0">
                    <a:pos x="71" y="8"/>
                  </a:cxn>
                  <a:cxn ang="0">
                    <a:pos x="70" y="8"/>
                  </a:cxn>
                  <a:cxn ang="0">
                    <a:pos x="65" y="9"/>
                  </a:cxn>
                  <a:cxn ang="0">
                    <a:pos x="60" y="13"/>
                  </a:cxn>
                  <a:cxn ang="0">
                    <a:pos x="57" y="16"/>
                  </a:cxn>
                  <a:cxn ang="0">
                    <a:pos x="55" y="21"/>
                  </a:cxn>
                  <a:cxn ang="0">
                    <a:pos x="55" y="23"/>
                  </a:cxn>
                  <a:cxn ang="0">
                    <a:pos x="55" y="25"/>
                  </a:cxn>
                  <a:cxn ang="0">
                    <a:pos x="53" y="26"/>
                  </a:cxn>
                  <a:cxn ang="0">
                    <a:pos x="53" y="29"/>
                  </a:cxn>
                  <a:cxn ang="0">
                    <a:pos x="53" y="31"/>
                  </a:cxn>
                  <a:cxn ang="0">
                    <a:pos x="55" y="34"/>
                  </a:cxn>
                  <a:cxn ang="0">
                    <a:pos x="56" y="38"/>
                  </a:cxn>
                  <a:cxn ang="0">
                    <a:pos x="58" y="40"/>
                  </a:cxn>
                  <a:cxn ang="0">
                    <a:pos x="60" y="44"/>
                  </a:cxn>
                  <a:cxn ang="0">
                    <a:pos x="63" y="48"/>
                  </a:cxn>
                  <a:cxn ang="0">
                    <a:pos x="64" y="52"/>
                  </a:cxn>
                  <a:cxn ang="0">
                    <a:pos x="65" y="55"/>
                  </a:cxn>
                  <a:cxn ang="0">
                    <a:pos x="56" y="58"/>
                  </a:cxn>
                  <a:cxn ang="0">
                    <a:pos x="47" y="60"/>
                  </a:cxn>
                  <a:cxn ang="0">
                    <a:pos x="37" y="61"/>
                  </a:cxn>
                  <a:cxn ang="0">
                    <a:pos x="29" y="61"/>
                  </a:cxn>
                  <a:cxn ang="0">
                    <a:pos x="22" y="61"/>
                  </a:cxn>
                  <a:cxn ang="0">
                    <a:pos x="15" y="60"/>
                  </a:cxn>
                  <a:cxn ang="0">
                    <a:pos x="10" y="59"/>
                  </a:cxn>
                  <a:cxn ang="0">
                    <a:pos x="6" y="56"/>
                  </a:cxn>
                  <a:cxn ang="0">
                    <a:pos x="4" y="52"/>
                  </a:cxn>
                  <a:cxn ang="0">
                    <a:pos x="3" y="47"/>
                  </a:cxn>
                  <a:cxn ang="0">
                    <a:pos x="2" y="40"/>
                  </a:cxn>
                  <a:cxn ang="0">
                    <a:pos x="0" y="34"/>
                  </a:cxn>
                </a:cxnLst>
                <a:rect l="0" t="0" r="r" b="b"/>
                <a:pathLst>
                  <a:path w="79" h="61">
                    <a:moveTo>
                      <a:pt x="0" y="34"/>
                    </a:moveTo>
                    <a:lnTo>
                      <a:pt x="0" y="31"/>
                    </a:lnTo>
                    <a:lnTo>
                      <a:pt x="0" y="29"/>
                    </a:lnTo>
                    <a:lnTo>
                      <a:pt x="2" y="25"/>
                    </a:lnTo>
                    <a:lnTo>
                      <a:pt x="3" y="23"/>
                    </a:lnTo>
                    <a:lnTo>
                      <a:pt x="5" y="18"/>
                    </a:lnTo>
                    <a:lnTo>
                      <a:pt x="10" y="15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5" y="2"/>
                    </a:lnTo>
                    <a:lnTo>
                      <a:pt x="50" y="1"/>
                    </a:lnTo>
                    <a:lnTo>
                      <a:pt x="59" y="0"/>
                    </a:lnTo>
                    <a:lnTo>
                      <a:pt x="70" y="1"/>
                    </a:lnTo>
                    <a:lnTo>
                      <a:pt x="79" y="5"/>
                    </a:lnTo>
                    <a:lnTo>
                      <a:pt x="75" y="6"/>
                    </a:lnTo>
                    <a:lnTo>
                      <a:pt x="73" y="7"/>
                    </a:lnTo>
                    <a:lnTo>
                      <a:pt x="71" y="8"/>
                    </a:lnTo>
                    <a:lnTo>
                      <a:pt x="70" y="8"/>
                    </a:lnTo>
                    <a:lnTo>
                      <a:pt x="65" y="9"/>
                    </a:lnTo>
                    <a:lnTo>
                      <a:pt x="60" y="13"/>
                    </a:lnTo>
                    <a:lnTo>
                      <a:pt x="57" y="16"/>
                    </a:lnTo>
                    <a:lnTo>
                      <a:pt x="55" y="21"/>
                    </a:lnTo>
                    <a:lnTo>
                      <a:pt x="55" y="23"/>
                    </a:lnTo>
                    <a:lnTo>
                      <a:pt x="55" y="25"/>
                    </a:lnTo>
                    <a:lnTo>
                      <a:pt x="53" y="26"/>
                    </a:lnTo>
                    <a:lnTo>
                      <a:pt x="53" y="29"/>
                    </a:lnTo>
                    <a:lnTo>
                      <a:pt x="53" y="31"/>
                    </a:lnTo>
                    <a:lnTo>
                      <a:pt x="55" y="34"/>
                    </a:lnTo>
                    <a:lnTo>
                      <a:pt x="56" y="38"/>
                    </a:lnTo>
                    <a:lnTo>
                      <a:pt x="58" y="40"/>
                    </a:lnTo>
                    <a:lnTo>
                      <a:pt x="60" y="44"/>
                    </a:lnTo>
                    <a:lnTo>
                      <a:pt x="63" y="48"/>
                    </a:lnTo>
                    <a:lnTo>
                      <a:pt x="64" y="52"/>
                    </a:lnTo>
                    <a:lnTo>
                      <a:pt x="65" y="55"/>
                    </a:lnTo>
                    <a:lnTo>
                      <a:pt x="56" y="58"/>
                    </a:lnTo>
                    <a:lnTo>
                      <a:pt x="47" y="60"/>
                    </a:lnTo>
                    <a:lnTo>
                      <a:pt x="37" y="61"/>
                    </a:lnTo>
                    <a:lnTo>
                      <a:pt x="29" y="61"/>
                    </a:lnTo>
                    <a:lnTo>
                      <a:pt x="22" y="61"/>
                    </a:lnTo>
                    <a:lnTo>
                      <a:pt x="15" y="60"/>
                    </a:lnTo>
                    <a:lnTo>
                      <a:pt x="10" y="59"/>
                    </a:lnTo>
                    <a:lnTo>
                      <a:pt x="6" y="56"/>
                    </a:lnTo>
                    <a:lnTo>
                      <a:pt x="4" y="52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Exit ticket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2048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What do computers follow?</a:t>
            </a: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R     A     G</a:t>
            </a:r>
          </a:p>
          <a:p>
            <a:endParaRPr lang="en-GB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400" dirty="0"/>
              <a:t>Investigate how computers follow instructions</a:t>
            </a:r>
            <a:endParaRPr lang="en-GB" sz="1400" dirty="0"/>
          </a:p>
        </p:txBody>
      </p:sp>
      <p:grpSp>
        <p:nvGrpSpPr>
          <p:cNvPr id="1030" name="Group 6"/>
          <p:cNvGrpSpPr>
            <a:grpSpLocks noChangeAspect="1"/>
          </p:cNvGrpSpPr>
          <p:nvPr/>
        </p:nvGrpSpPr>
        <p:grpSpPr bwMode="auto">
          <a:xfrm>
            <a:off x="1" y="0"/>
            <a:ext cx="1357290" cy="1328959"/>
            <a:chOff x="2360" y="1669"/>
            <a:chExt cx="1054" cy="1032"/>
          </a:xfrm>
        </p:grpSpPr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949" y="2475"/>
              <a:ext cx="255" cy="224"/>
            </a:xfrm>
            <a:custGeom>
              <a:avLst/>
              <a:gdLst/>
              <a:ahLst/>
              <a:cxnLst>
                <a:cxn ang="0">
                  <a:pos x="121" y="16"/>
                </a:cxn>
                <a:cxn ang="0">
                  <a:pos x="118" y="19"/>
                </a:cxn>
                <a:cxn ang="0">
                  <a:pos x="110" y="25"/>
                </a:cxn>
                <a:cxn ang="0">
                  <a:pos x="100" y="35"/>
                </a:cxn>
                <a:cxn ang="0">
                  <a:pos x="88" y="48"/>
                </a:cxn>
                <a:cxn ang="0">
                  <a:pos x="76" y="65"/>
                </a:cxn>
                <a:cxn ang="0">
                  <a:pos x="65" y="86"/>
                </a:cxn>
                <a:cxn ang="0">
                  <a:pos x="57" y="110"/>
                </a:cxn>
                <a:cxn ang="0">
                  <a:pos x="55" y="137"/>
                </a:cxn>
                <a:cxn ang="0">
                  <a:pos x="53" y="173"/>
                </a:cxn>
                <a:cxn ang="0">
                  <a:pos x="47" y="218"/>
                </a:cxn>
                <a:cxn ang="0">
                  <a:pos x="38" y="270"/>
                </a:cxn>
                <a:cxn ang="0">
                  <a:pos x="27" y="322"/>
                </a:cxn>
                <a:cxn ang="0">
                  <a:pos x="17" y="370"/>
                </a:cxn>
                <a:cxn ang="0">
                  <a:pos x="9" y="409"/>
                </a:cxn>
                <a:cxn ang="0">
                  <a:pos x="2" y="437"/>
                </a:cxn>
                <a:cxn ang="0">
                  <a:pos x="0" y="447"/>
                </a:cxn>
                <a:cxn ang="0">
                  <a:pos x="508" y="447"/>
                </a:cxn>
                <a:cxn ang="0">
                  <a:pos x="509" y="434"/>
                </a:cxn>
                <a:cxn ang="0">
                  <a:pos x="509" y="397"/>
                </a:cxn>
                <a:cxn ang="0">
                  <a:pos x="509" y="344"/>
                </a:cxn>
                <a:cxn ang="0">
                  <a:pos x="505" y="281"/>
                </a:cxn>
                <a:cxn ang="0">
                  <a:pos x="496" y="217"/>
                </a:cxn>
                <a:cxn ang="0">
                  <a:pos x="480" y="158"/>
                </a:cxn>
                <a:cxn ang="0">
                  <a:pos x="455" y="111"/>
                </a:cxn>
                <a:cxn ang="0">
                  <a:pos x="419" y="82"/>
                </a:cxn>
                <a:cxn ang="0">
                  <a:pos x="409" y="78"/>
                </a:cxn>
                <a:cxn ang="0">
                  <a:pos x="397" y="72"/>
                </a:cxn>
                <a:cxn ang="0">
                  <a:pos x="383" y="64"/>
                </a:cxn>
                <a:cxn ang="0">
                  <a:pos x="369" y="56"/>
                </a:cxn>
                <a:cxn ang="0">
                  <a:pos x="353" y="48"/>
                </a:cxn>
                <a:cxn ang="0">
                  <a:pos x="337" y="38"/>
                </a:cxn>
                <a:cxn ang="0">
                  <a:pos x="319" y="29"/>
                </a:cxn>
                <a:cxn ang="0">
                  <a:pos x="300" y="21"/>
                </a:cxn>
                <a:cxn ang="0">
                  <a:pos x="281" y="14"/>
                </a:cxn>
                <a:cxn ang="0">
                  <a:pos x="260" y="7"/>
                </a:cxn>
                <a:cxn ang="0">
                  <a:pos x="238" y="4"/>
                </a:cxn>
                <a:cxn ang="0">
                  <a:pos x="216" y="0"/>
                </a:cxn>
                <a:cxn ang="0">
                  <a:pos x="193" y="0"/>
                </a:cxn>
                <a:cxn ang="0">
                  <a:pos x="169" y="3"/>
                </a:cxn>
                <a:cxn ang="0">
                  <a:pos x="145" y="8"/>
                </a:cxn>
                <a:cxn ang="0">
                  <a:pos x="121" y="16"/>
                </a:cxn>
              </a:cxnLst>
              <a:rect l="0" t="0" r="r" b="b"/>
              <a:pathLst>
                <a:path w="509" h="447">
                  <a:moveTo>
                    <a:pt x="121" y="16"/>
                  </a:moveTo>
                  <a:lnTo>
                    <a:pt x="118" y="19"/>
                  </a:lnTo>
                  <a:lnTo>
                    <a:pt x="110" y="25"/>
                  </a:lnTo>
                  <a:lnTo>
                    <a:pt x="100" y="35"/>
                  </a:lnTo>
                  <a:lnTo>
                    <a:pt x="88" y="48"/>
                  </a:lnTo>
                  <a:lnTo>
                    <a:pt x="76" y="65"/>
                  </a:lnTo>
                  <a:lnTo>
                    <a:pt x="65" y="86"/>
                  </a:lnTo>
                  <a:lnTo>
                    <a:pt x="57" y="110"/>
                  </a:lnTo>
                  <a:lnTo>
                    <a:pt x="55" y="137"/>
                  </a:lnTo>
                  <a:lnTo>
                    <a:pt x="53" y="173"/>
                  </a:lnTo>
                  <a:lnTo>
                    <a:pt x="47" y="218"/>
                  </a:lnTo>
                  <a:lnTo>
                    <a:pt x="38" y="270"/>
                  </a:lnTo>
                  <a:lnTo>
                    <a:pt x="27" y="322"/>
                  </a:lnTo>
                  <a:lnTo>
                    <a:pt x="17" y="370"/>
                  </a:lnTo>
                  <a:lnTo>
                    <a:pt x="9" y="409"/>
                  </a:lnTo>
                  <a:lnTo>
                    <a:pt x="2" y="437"/>
                  </a:lnTo>
                  <a:lnTo>
                    <a:pt x="0" y="447"/>
                  </a:lnTo>
                  <a:lnTo>
                    <a:pt x="508" y="447"/>
                  </a:lnTo>
                  <a:lnTo>
                    <a:pt x="509" y="434"/>
                  </a:lnTo>
                  <a:lnTo>
                    <a:pt x="509" y="397"/>
                  </a:lnTo>
                  <a:lnTo>
                    <a:pt x="509" y="344"/>
                  </a:lnTo>
                  <a:lnTo>
                    <a:pt x="505" y="281"/>
                  </a:lnTo>
                  <a:lnTo>
                    <a:pt x="496" y="217"/>
                  </a:lnTo>
                  <a:lnTo>
                    <a:pt x="480" y="158"/>
                  </a:lnTo>
                  <a:lnTo>
                    <a:pt x="455" y="111"/>
                  </a:lnTo>
                  <a:lnTo>
                    <a:pt x="419" y="82"/>
                  </a:lnTo>
                  <a:lnTo>
                    <a:pt x="409" y="78"/>
                  </a:lnTo>
                  <a:lnTo>
                    <a:pt x="397" y="72"/>
                  </a:lnTo>
                  <a:lnTo>
                    <a:pt x="383" y="64"/>
                  </a:lnTo>
                  <a:lnTo>
                    <a:pt x="369" y="56"/>
                  </a:lnTo>
                  <a:lnTo>
                    <a:pt x="353" y="48"/>
                  </a:lnTo>
                  <a:lnTo>
                    <a:pt x="337" y="38"/>
                  </a:lnTo>
                  <a:lnTo>
                    <a:pt x="319" y="29"/>
                  </a:lnTo>
                  <a:lnTo>
                    <a:pt x="300" y="21"/>
                  </a:lnTo>
                  <a:lnTo>
                    <a:pt x="281" y="14"/>
                  </a:lnTo>
                  <a:lnTo>
                    <a:pt x="260" y="7"/>
                  </a:lnTo>
                  <a:lnTo>
                    <a:pt x="238" y="4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69" y="3"/>
                  </a:lnTo>
                  <a:lnTo>
                    <a:pt x="145" y="8"/>
                  </a:lnTo>
                  <a:lnTo>
                    <a:pt x="121" y="16"/>
                  </a:lnTo>
                  <a:close/>
                </a:path>
              </a:pathLst>
            </a:custGeom>
            <a:solidFill>
              <a:srgbClr val="FCEA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940" y="2465"/>
              <a:ext cx="274" cy="236"/>
            </a:xfrm>
            <a:custGeom>
              <a:avLst/>
              <a:gdLst/>
              <a:ahLst/>
              <a:cxnLst>
                <a:cxn ang="0">
                  <a:pos x="132" y="18"/>
                </a:cxn>
                <a:cxn ang="0">
                  <a:pos x="126" y="22"/>
                </a:cxn>
                <a:cxn ang="0">
                  <a:pos x="105" y="40"/>
                </a:cxn>
                <a:cxn ang="0">
                  <a:pos x="77" y="76"/>
                </a:cxn>
                <a:cxn ang="0">
                  <a:pos x="58" y="125"/>
                </a:cxn>
                <a:cxn ang="0">
                  <a:pos x="52" y="191"/>
                </a:cxn>
                <a:cxn ang="0">
                  <a:pos x="37" y="285"/>
                </a:cxn>
                <a:cxn ang="0">
                  <a:pos x="17" y="383"/>
                </a:cxn>
                <a:cxn ang="0">
                  <a:pos x="3" y="451"/>
                </a:cxn>
                <a:cxn ang="0">
                  <a:pos x="39" y="471"/>
                </a:cxn>
                <a:cxn ang="0">
                  <a:pos x="49" y="428"/>
                </a:cxn>
                <a:cxn ang="0">
                  <a:pos x="68" y="340"/>
                </a:cxn>
                <a:cxn ang="0">
                  <a:pos x="87" y="237"/>
                </a:cxn>
                <a:cxn ang="0">
                  <a:pos x="95" y="156"/>
                </a:cxn>
                <a:cxn ang="0">
                  <a:pos x="97" y="136"/>
                </a:cxn>
                <a:cxn ang="0">
                  <a:pos x="110" y="100"/>
                </a:cxn>
                <a:cxn ang="0">
                  <a:pos x="129" y="73"/>
                </a:cxn>
                <a:cxn ang="0">
                  <a:pos x="145" y="56"/>
                </a:cxn>
                <a:cxn ang="0">
                  <a:pos x="167" y="47"/>
                </a:cxn>
                <a:cxn ang="0">
                  <a:pos x="203" y="40"/>
                </a:cxn>
                <a:cxn ang="0">
                  <a:pos x="236" y="40"/>
                </a:cxn>
                <a:cxn ang="0">
                  <a:pos x="269" y="45"/>
                </a:cxn>
                <a:cxn ang="0">
                  <a:pos x="299" y="53"/>
                </a:cxn>
                <a:cxn ang="0">
                  <a:pos x="327" y="64"/>
                </a:cxn>
                <a:cxn ang="0">
                  <a:pos x="354" y="78"/>
                </a:cxn>
                <a:cxn ang="0">
                  <a:pos x="378" y="91"/>
                </a:cxn>
                <a:cxn ang="0">
                  <a:pos x="431" y="120"/>
                </a:cxn>
                <a:cxn ang="0">
                  <a:pos x="474" y="169"/>
                </a:cxn>
                <a:cxn ang="0">
                  <a:pos x="499" y="259"/>
                </a:cxn>
                <a:cxn ang="0">
                  <a:pos x="508" y="365"/>
                </a:cxn>
                <a:cxn ang="0">
                  <a:pos x="507" y="464"/>
                </a:cxn>
                <a:cxn ang="0">
                  <a:pos x="548" y="443"/>
                </a:cxn>
                <a:cxn ang="0">
                  <a:pos x="548" y="343"/>
                </a:cxn>
                <a:cxn ang="0">
                  <a:pos x="532" y="216"/>
                </a:cxn>
                <a:cxn ang="0">
                  <a:pos x="485" y="111"/>
                </a:cxn>
                <a:cxn ang="0">
                  <a:pos x="409" y="63"/>
                </a:cxn>
                <a:cxn ang="0">
                  <a:pos x="385" y="49"/>
                </a:cxn>
                <a:cxn ang="0">
                  <a:pos x="356" y="34"/>
                </a:cxn>
                <a:cxn ang="0">
                  <a:pos x="325" y="20"/>
                </a:cxn>
                <a:cxn ang="0">
                  <a:pos x="290" y="9"/>
                </a:cxn>
                <a:cxn ang="0">
                  <a:pos x="254" y="2"/>
                </a:cxn>
                <a:cxn ang="0">
                  <a:pos x="216" y="0"/>
                </a:cxn>
                <a:cxn ang="0">
                  <a:pos x="175" y="4"/>
                </a:cxn>
                <a:cxn ang="0">
                  <a:pos x="133" y="17"/>
                </a:cxn>
              </a:cxnLst>
              <a:rect l="0" t="0" r="r" b="b"/>
              <a:pathLst>
                <a:path w="550" h="471">
                  <a:moveTo>
                    <a:pt x="133" y="17"/>
                  </a:moveTo>
                  <a:lnTo>
                    <a:pt x="132" y="18"/>
                  </a:lnTo>
                  <a:lnTo>
                    <a:pt x="130" y="19"/>
                  </a:lnTo>
                  <a:lnTo>
                    <a:pt x="126" y="22"/>
                  </a:lnTo>
                  <a:lnTo>
                    <a:pt x="117" y="29"/>
                  </a:lnTo>
                  <a:lnTo>
                    <a:pt x="105" y="40"/>
                  </a:lnTo>
                  <a:lnTo>
                    <a:pt x="91" y="56"/>
                  </a:lnTo>
                  <a:lnTo>
                    <a:pt x="77" y="76"/>
                  </a:lnTo>
                  <a:lnTo>
                    <a:pt x="66" y="99"/>
                  </a:lnTo>
                  <a:lnTo>
                    <a:pt x="58" y="125"/>
                  </a:lnTo>
                  <a:lnTo>
                    <a:pt x="54" y="156"/>
                  </a:lnTo>
                  <a:lnTo>
                    <a:pt x="52" y="191"/>
                  </a:lnTo>
                  <a:lnTo>
                    <a:pt x="46" y="236"/>
                  </a:lnTo>
                  <a:lnTo>
                    <a:pt x="37" y="285"/>
                  </a:lnTo>
                  <a:lnTo>
                    <a:pt x="28" y="336"/>
                  </a:lnTo>
                  <a:lnTo>
                    <a:pt x="17" y="383"/>
                  </a:lnTo>
                  <a:lnTo>
                    <a:pt x="9" y="424"/>
                  </a:lnTo>
                  <a:lnTo>
                    <a:pt x="3" y="451"/>
                  </a:lnTo>
                  <a:lnTo>
                    <a:pt x="0" y="462"/>
                  </a:lnTo>
                  <a:lnTo>
                    <a:pt x="39" y="471"/>
                  </a:lnTo>
                  <a:lnTo>
                    <a:pt x="43" y="458"/>
                  </a:lnTo>
                  <a:lnTo>
                    <a:pt x="49" y="428"/>
                  </a:lnTo>
                  <a:lnTo>
                    <a:pt x="58" y="388"/>
                  </a:lnTo>
                  <a:lnTo>
                    <a:pt x="68" y="340"/>
                  </a:lnTo>
                  <a:lnTo>
                    <a:pt x="77" y="288"/>
                  </a:lnTo>
                  <a:lnTo>
                    <a:pt x="87" y="237"/>
                  </a:lnTo>
                  <a:lnTo>
                    <a:pt x="92" y="192"/>
                  </a:lnTo>
                  <a:lnTo>
                    <a:pt x="95" y="156"/>
                  </a:lnTo>
                  <a:lnTo>
                    <a:pt x="95" y="156"/>
                  </a:lnTo>
                  <a:lnTo>
                    <a:pt x="97" y="136"/>
                  </a:lnTo>
                  <a:lnTo>
                    <a:pt x="103" y="116"/>
                  </a:lnTo>
                  <a:lnTo>
                    <a:pt x="110" y="100"/>
                  </a:lnTo>
                  <a:lnTo>
                    <a:pt x="119" y="85"/>
                  </a:lnTo>
                  <a:lnTo>
                    <a:pt x="129" y="73"/>
                  </a:lnTo>
                  <a:lnTo>
                    <a:pt x="138" y="63"/>
                  </a:lnTo>
                  <a:lnTo>
                    <a:pt x="145" y="56"/>
                  </a:lnTo>
                  <a:lnTo>
                    <a:pt x="150" y="53"/>
                  </a:lnTo>
                  <a:lnTo>
                    <a:pt x="167" y="47"/>
                  </a:lnTo>
                  <a:lnTo>
                    <a:pt x="186" y="42"/>
                  </a:lnTo>
                  <a:lnTo>
                    <a:pt x="203" y="40"/>
                  </a:lnTo>
                  <a:lnTo>
                    <a:pt x="219" y="39"/>
                  </a:lnTo>
                  <a:lnTo>
                    <a:pt x="236" y="40"/>
                  </a:lnTo>
                  <a:lnTo>
                    <a:pt x="252" y="41"/>
                  </a:lnTo>
                  <a:lnTo>
                    <a:pt x="269" y="45"/>
                  </a:lnTo>
                  <a:lnTo>
                    <a:pt x="284" y="48"/>
                  </a:lnTo>
                  <a:lnTo>
                    <a:pt x="299" y="53"/>
                  </a:lnTo>
                  <a:lnTo>
                    <a:pt x="313" y="58"/>
                  </a:lnTo>
                  <a:lnTo>
                    <a:pt x="327" y="64"/>
                  </a:lnTo>
                  <a:lnTo>
                    <a:pt x="341" y="71"/>
                  </a:lnTo>
                  <a:lnTo>
                    <a:pt x="354" y="78"/>
                  </a:lnTo>
                  <a:lnTo>
                    <a:pt x="366" y="85"/>
                  </a:lnTo>
                  <a:lnTo>
                    <a:pt x="378" y="91"/>
                  </a:lnTo>
                  <a:lnTo>
                    <a:pt x="389" y="98"/>
                  </a:lnTo>
                  <a:lnTo>
                    <a:pt x="431" y="120"/>
                  </a:lnTo>
                  <a:lnTo>
                    <a:pt x="455" y="138"/>
                  </a:lnTo>
                  <a:lnTo>
                    <a:pt x="474" y="169"/>
                  </a:lnTo>
                  <a:lnTo>
                    <a:pt x="489" y="211"/>
                  </a:lnTo>
                  <a:lnTo>
                    <a:pt x="499" y="259"/>
                  </a:lnTo>
                  <a:lnTo>
                    <a:pt x="506" y="311"/>
                  </a:lnTo>
                  <a:lnTo>
                    <a:pt x="508" y="365"/>
                  </a:lnTo>
                  <a:lnTo>
                    <a:pt x="509" y="417"/>
                  </a:lnTo>
                  <a:lnTo>
                    <a:pt x="507" y="464"/>
                  </a:lnTo>
                  <a:lnTo>
                    <a:pt x="547" y="468"/>
                  </a:lnTo>
                  <a:lnTo>
                    <a:pt x="548" y="443"/>
                  </a:lnTo>
                  <a:lnTo>
                    <a:pt x="550" y="400"/>
                  </a:lnTo>
                  <a:lnTo>
                    <a:pt x="548" y="343"/>
                  </a:lnTo>
                  <a:lnTo>
                    <a:pt x="543" y="280"/>
                  </a:lnTo>
                  <a:lnTo>
                    <a:pt x="532" y="216"/>
                  </a:lnTo>
                  <a:lnTo>
                    <a:pt x="513" y="159"/>
                  </a:lnTo>
                  <a:lnTo>
                    <a:pt x="485" y="111"/>
                  </a:lnTo>
                  <a:lnTo>
                    <a:pt x="446" y="83"/>
                  </a:lnTo>
                  <a:lnTo>
                    <a:pt x="409" y="63"/>
                  </a:lnTo>
                  <a:lnTo>
                    <a:pt x="398" y="56"/>
                  </a:lnTo>
                  <a:lnTo>
                    <a:pt x="385" y="49"/>
                  </a:lnTo>
                  <a:lnTo>
                    <a:pt x="371" y="42"/>
                  </a:lnTo>
                  <a:lnTo>
                    <a:pt x="356" y="34"/>
                  </a:lnTo>
                  <a:lnTo>
                    <a:pt x="341" y="27"/>
                  </a:lnTo>
                  <a:lnTo>
                    <a:pt x="325" y="20"/>
                  </a:lnTo>
                  <a:lnTo>
                    <a:pt x="308" y="15"/>
                  </a:lnTo>
                  <a:lnTo>
                    <a:pt x="290" y="9"/>
                  </a:lnTo>
                  <a:lnTo>
                    <a:pt x="273" y="5"/>
                  </a:lnTo>
                  <a:lnTo>
                    <a:pt x="254" y="2"/>
                  </a:lnTo>
                  <a:lnTo>
                    <a:pt x="235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3" y="9"/>
                  </a:lnTo>
                  <a:lnTo>
                    <a:pt x="133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940" y="2465"/>
              <a:ext cx="274" cy="236"/>
            </a:xfrm>
            <a:custGeom>
              <a:avLst/>
              <a:gdLst/>
              <a:ahLst/>
              <a:cxnLst>
                <a:cxn ang="0">
                  <a:pos x="132" y="18"/>
                </a:cxn>
                <a:cxn ang="0">
                  <a:pos x="126" y="22"/>
                </a:cxn>
                <a:cxn ang="0">
                  <a:pos x="105" y="40"/>
                </a:cxn>
                <a:cxn ang="0">
                  <a:pos x="77" y="76"/>
                </a:cxn>
                <a:cxn ang="0">
                  <a:pos x="58" y="125"/>
                </a:cxn>
                <a:cxn ang="0">
                  <a:pos x="52" y="191"/>
                </a:cxn>
                <a:cxn ang="0">
                  <a:pos x="37" y="285"/>
                </a:cxn>
                <a:cxn ang="0">
                  <a:pos x="17" y="383"/>
                </a:cxn>
                <a:cxn ang="0">
                  <a:pos x="3" y="451"/>
                </a:cxn>
                <a:cxn ang="0">
                  <a:pos x="39" y="471"/>
                </a:cxn>
                <a:cxn ang="0">
                  <a:pos x="49" y="428"/>
                </a:cxn>
                <a:cxn ang="0">
                  <a:pos x="68" y="340"/>
                </a:cxn>
                <a:cxn ang="0">
                  <a:pos x="87" y="237"/>
                </a:cxn>
                <a:cxn ang="0">
                  <a:pos x="95" y="156"/>
                </a:cxn>
                <a:cxn ang="0">
                  <a:pos x="97" y="136"/>
                </a:cxn>
                <a:cxn ang="0">
                  <a:pos x="110" y="100"/>
                </a:cxn>
                <a:cxn ang="0">
                  <a:pos x="129" y="73"/>
                </a:cxn>
                <a:cxn ang="0">
                  <a:pos x="145" y="56"/>
                </a:cxn>
                <a:cxn ang="0">
                  <a:pos x="167" y="47"/>
                </a:cxn>
                <a:cxn ang="0">
                  <a:pos x="203" y="40"/>
                </a:cxn>
                <a:cxn ang="0">
                  <a:pos x="236" y="40"/>
                </a:cxn>
                <a:cxn ang="0">
                  <a:pos x="269" y="45"/>
                </a:cxn>
                <a:cxn ang="0">
                  <a:pos x="299" y="53"/>
                </a:cxn>
                <a:cxn ang="0">
                  <a:pos x="327" y="64"/>
                </a:cxn>
                <a:cxn ang="0">
                  <a:pos x="354" y="78"/>
                </a:cxn>
                <a:cxn ang="0">
                  <a:pos x="378" y="91"/>
                </a:cxn>
                <a:cxn ang="0">
                  <a:pos x="431" y="120"/>
                </a:cxn>
                <a:cxn ang="0">
                  <a:pos x="474" y="169"/>
                </a:cxn>
                <a:cxn ang="0">
                  <a:pos x="499" y="259"/>
                </a:cxn>
                <a:cxn ang="0">
                  <a:pos x="508" y="365"/>
                </a:cxn>
                <a:cxn ang="0">
                  <a:pos x="507" y="464"/>
                </a:cxn>
                <a:cxn ang="0">
                  <a:pos x="548" y="443"/>
                </a:cxn>
                <a:cxn ang="0">
                  <a:pos x="548" y="343"/>
                </a:cxn>
                <a:cxn ang="0">
                  <a:pos x="532" y="216"/>
                </a:cxn>
                <a:cxn ang="0">
                  <a:pos x="485" y="111"/>
                </a:cxn>
                <a:cxn ang="0">
                  <a:pos x="409" y="63"/>
                </a:cxn>
                <a:cxn ang="0">
                  <a:pos x="385" y="49"/>
                </a:cxn>
                <a:cxn ang="0">
                  <a:pos x="356" y="34"/>
                </a:cxn>
                <a:cxn ang="0">
                  <a:pos x="325" y="20"/>
                </a:cxn>
                <a:cxn ang="0">
                  <a:pos x="290" y="9"/>
                </a:cxn>
                <a:cxn ang="0">
                  <a:pos x="254" y="2"/>
                </a:cxn>
                <a:cxn ang="0">
                  <a:pos x="216" y="0"/>
                </a:cxn>
                <a:cxn ang="0">
                  <a:pos x="175" y="4"/>
                </a:cxn>
                <a:cxn ang="0">
                  <a:pos x="133" y="17"/>
                </a:cxn>
              </a:cxnLst>
              <a:rect l="0" t="0" r="r" b="b"/>
              <a:pathLst>
                <a:path w="550" h="471">
                  <a:moveTo>
                    <a:pt x="133" y="17"/>
                  </a:moveTo>
                  <a:lnTo>
                    <a:pt x="132" y="18"/>
                  </a:lnTo>
                  <a:lnTo>
                    <a:pt x="130" y="19"/>
                  </a:lnTo>
                  <a:lnTo>
                    <a:pt x="126" y="22"/>
                  </a:lnTo>
                  <a:lnTo>
                    <a:pt x="117" y="29"/>
                  </a:lnTo>
                  <a:lnTo>
                    <a:pt x="105" y="40"/>
                  </a:lnTo>
                  <a:lnTo>
                    <a:pt x="91" y="56"/>
                  </a:lnTo>
                  <a:lnTo>
                    <a:pt x="77" y="76"/>
                  </a:lnTo>
                  <a:lnTo>
                    <a:pt x="66" y="99"/>
                  </a:lnTo>
                  <a:lnTo>
                    <a:pt x="58" y="125"/>
                  </a:lnTo>
                  <a:lnTo>
                    <a:pt x="54" y="156"/>
                  </a:lnTo>
                  <a:lnTo>
                    <a:pt x="52" y="191"/>
                  </a:lnTo>
                  <a:lnTo>
                    <a:pt x="46" y="236"/>
                  </a:lnTo>
                  <a:lnTo>
                    <a:pt x="37" y="285"/>
                  </a:lnTo>
                  <a:lnTo>
                    <a:pt x="28" y="336"/>
                  </a:lnTo>
                  <a:lnTo>
                    <a:pt x="17" y="383"/>
                  </a:lnTo>
                  <a:lnTo>
                    <a:pt x="9" y="424"/>
                  </a:lnTo>
                  <a:lnTo>
                    <a:pt x="3" y="451"/>
                  </a:lnTo>
                  <a:lnTo>
                    <a:pt x="0" y="462"/>
                  </a:lnTo>
                  <a:lnTo>
                    <a:pt x="39" y="471"/>
                  </a:lnTo>
                  <a:lnTo>
                    <a:pt x="43" y="458"/>
                  </a:lnTo>
                  <a:lnTo>
                    <a:pt x="49" y="428"/>
                  </a:lnTo>
                  <a:lnTo>
                    <a:pt x="58" y="388"/>
                  </a:lnTo>
                  <a:lnTo>
                    <a:pt x="68" y="340"/>
                  </a:lnTo>
                  <a:lnTo>
                    <a:pt x="77" y="288"/>
                  </a:lnTo>
                  <a:lnTo>
                    <a:pt x="87" y="237"/>
                  </a:lnTo>
                  <a:lnTo>
                    <a:pt x="92" y="192"/>
                  </a:lnTo>
                  <a:lnTo>
                    <a:pt x="95" y="156"/>
                  </a:lnTo>
                  <a:lnTo>
                    <a:pt x="95" y="156"/>
                  </a:lnTo>
                  <a:lnTo>
                    <a:pt x="97" y="136"/>
                  </a:lnTo>
                  <a:lnTo>
                    <a:pt x="103" y="116"/>
                  </a:lnTo>
                  <a:lnTo>
                    <a:pt x="110" y="100"/>
                  </a:lnTo>
                  <a:lnTo>
                    <a:pt x="119" y="85"/>
                  </a:lnTo>
                  <a:lnTo>
                    <a:pt x="129" y="73"/>
                  </a:lnTo>
                  <a:lnTo>
                    <a:pt x="138" y="63"/>
                  </a:lnTo>
                  <a:lnTo>
                    <a:pt x="145" y="56"/>
                  </a:lnTo>
                  <a:lnTo>
                    <a:pt x="150" y="53"/>
                  </a:lnTo>
                  <a:lnTo>
                    <a:pt x="167" y="47"/>
                  </a:lnTo>
                  <a:lnTo>
                    <a:pt x="186" y="42"/>
                  </a:lnTo>
                  <a:lnTo>
                    <a:pt x="203" y="40"/>
                  </a:lnTo>
                  <a:lnTo>
                    <a:pt x="219" y="39"/>
                  </a:lnTo>
                  <a:lnTo>
                    <a:pt x="236" y="40"/>
                  </a:lnTo>
                  <a:lnTo>
                    <a:pt x="252" y="41"/>
                  </a:lnTo>
                  <a:lnTo>
                    <a:pt x="269" y="45"/>
                  </a:lnTo>
                  <a:lnTo>
                    <a:pt x="284" y="48"/>
                  </a:lnTo>
                  <a:lnTo>
                    <a:pt x="299" y="53"/>
                  </a:lnTo>
                  <a:lnTo>
                    <a:pt x="313" y="58"/>
                  </a:lnTo>
                  <a:lnTo>
                    <a:pt x="327" y="64"/>
                  </a:lnTo>
                  <a:lnTo>
                    <a:pt x="341" y="71"/>
                  </a:lnTo>
                  <a:lnTo>
                    <a:pt x="354" y="78"/>
                  </a:lnTo>
                  <a:lnTo>
                    <a:pt x="366" y="85"/>
                  </a:lnTo>
                  <a:lnTo>
                    <a:pt x="378" y="91"/>
                  </a:lnTo>
                  <a:lnTo>
                    <a:pt x="389" y="98"/>
                  </a:lnTo>
                  <a:lnTo>
                    <a:pt x="431" y="120"/>
                  </a:lnTo>
                  <a:lnTo>
                    <a:pt x="455" y="138"/>
                  </a:lnTo>
                  <a:lnTo>
                    <a:pt x="474" y="169"/>
                  </a:lnTo>
                  <a:lnTo>
                    <a:pt x="489" y="211"/>
                  </a:lnTo>
                  <a:lnTo>
                    <a:pt x="499" y="259"/>
                  </a:lnTo>
                  <a:lnTo>
                    <a:pt x="506" y="311"/>
                  </a:lnTo>
                  <a:lnTo>
                    <a:pt x="508" y="365"/>
                  </a:lnTo>
                  <a:lnTo>
                    <a:pt x="509" y="417"/>
                  </a:lnTo>
                  <a:lnTo>
                    <a:pt x="507" y="464"/>
                  </a:lnTo>
                  <a:lnTo>
                    <a:pt x="547" y="468"/>
                  </a:lnTo>
                  <a:lnTo>
                    <a:pt x="548" y="443"/>
                  </a:lnTo>
                  <a:lnTo>
                    <a:pt x="550" y="400"/>
                  </a:lnTo>
                  <a:lnTo>
                    <a:pt x="548" y="343"/>
                  </a:lnTo>
                  <a:lnTo>
                    <a:pt x="543" y="280"/>
                  </a:lnTo>
                  <a:lnTo>
                    <a:pt x="532" y="216"/>
                  </a:lnTo>
                  <a:lnTo>
                    <a:pt x="513" y="159"/>
                  </a:lnTo>
                  <a:lnTo>
                    <a:pt x="485" y="111"/>
                  </a:lnTo>
                  <a:lnTo>
                    <a:pt x="446" y="83"/>
                  </a:lnTo>
                  <a:lnTo>
                    <a:pt x="409" y="63"/>
                  </a:lnTo>
                  <a:lnTo>
                    <a:pt x="398" y="56"/>
                  </a:lnTo>
                  <a:lnTo>
                    <a:pt x="385" y="49"/>
                  </a:lnTo>
                  <a:lnTo>
                    <a:pt x="371" y="42"/>
                  </a:lnTo>
                  <a:lnTo>
                    <a:pt x="356" y="34"/>
                  </a:lnTo>
                  <a:lnTo>
                    <a:pt x="341" y="27"/>
                  </a:lnTo>
                  <a:lnTo>
                    <a:pt x="325" y="20"/>
                  </a:lnTo>
                  <a:lnTo>
                    <a:pt x="308" y="15"/>
                  </a:lnTo>
                  <a:lnTo>
                    <a:pt x="290" y="9"/>
                  </a:lnTo>
                  <a:lnTo>
                    <a:pt x="273" y="5"/>
                  </a:lnTo>
                  <a:lnTo>
                    <a:pt x="254" y="2"/>
                  </a:lnTo>
                  <a:lnTo>
                    <a:pt x="235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3" y="9"/>
                  </a:lnTo>
                  <a:lnTo>
                    <a:pt x="133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742" y="1949"/>
              <a:ext cx="669" cy="214"/>
            </a:xfrm>
            <a:custGeom>
              <a:avLst/>
              <a:gdLst/>
              <a:ahLst/>
              <a:cxnLst>
                <a:cxn ang="0">
                  <a:pos x="73" y="51"/>
                </a:cxn>
                <a:cxn ang="0">
                  <a:pos x="94" y="89"/>
                </a:cxn>
                <a:cxn ang="0">
                  <a:pos x="109" y="129"/>
                </a:cxn>
                <a:cxn ang="0">
                  <a:pos x="114" y="166"/>
                </a:cxn>
                <a:cxn ang="0">
                  <a:pos x="107" y="186"/>
                </a:cxn>
                <a:cxn ang="0">
                  <a:pos x="98" y="194"/>
                </a:cxn>
                <a:cxn ang="0">
                  <a:pos x="84" y="199"/>
                </a:cxn>
                <a:cxn ang="0">
                  <a:pos x="67" y="203"/>
                </a:cxn>
                <a:cxn ang="0">
                  <a:pos x="0" y="206"/>
                </a:cxn>
                <a:cxn ang="0">
                  <a:pos x="48" y="241"/>
                </a:cxn>
                <a:cxn ang="0">
                  <a:pos x="61" y="250"/>
                </a:cxn>
                <a:cxn ang="0">
                  <a:pos x="85" y="265"/>
                </a:cxn>
                <a:cxn ang="0">
                  <a:pos x="121" y="285"/>
                </a:cxn>
                <a:cxn ang="0">
                  <a:pos x="166" y="308"/>
                </a:cxn>
                <a:cxn ang="0">
                  <a:pos x="222" y="333"/>
                </a:cxn>
                <a:cxn ang="0">
                  <a:pos x="288" y="357"/>
                </a:cxn>
                <a:cxn ang="0">
                  <a:pos x="362" y="382"/>
                </a:cxn>
                <a:cxn ang="0">
                  <a:pos x="445" y="402"/>
                </a:cxn>
                <a:cxn ang="0">
                  <a:pos x="536" y="417"/>
                </a:cxn>
                <a:cxn ang="0">
                  <a:pos x="635" y="428"/>
                </a:cxn>
                <a:cxn ang="0">
                  <a:pos x="741" y="430"/>
                </a:cxn>
                <a:cxn ang="0">
                  <a:pos x="852" y="423"/>
                </a:cxn>
                <a:cxn ang="0">
                  <a:pos x="971" y="405"/>
                </a:cxn>
                <a:cxn ang="0">
                  <a:pos x="1094" y="375"/>
                </a:cxn>
                <a:cxn ang="0">
                  <a:pos x="1223" y="330"/>
                </a:cxn>
                <a:cxn ang="0">
                  <a:pos x="1338" y="280"/>
                </a:cxn>
                <a:cxn ang="0">
                  <a:pos x="1283" y="264"/>
                </a:cxn>
                <a:cxn ang="0">
                  <a:pos x="1259" y="251"/>
                </a:cxn>
                <a:cxn ang="0">
                  <a:pos x="1229" y="226"/>
                </a:cxn>
                <a:cxn ang="0">
                  <a:pos x="1212" y="184"/>
                </a:cxn>
                <a:cxn ang="0">
                  <a:pos x="1214" y="135"/>
                </a:cxn>
                <a:cxn ang="0">
                  <a:pos x="1204" y="102"/>
                </a:cxn>
                <a:cxn ang="0">
                  <a:pos x="1178" y="76"/>
                </a:cxn>
                <a:cxn ang="0">
                  <a:pos x="1133" y="60"/>
                </a:cxn>
                <a:cxn ang="0">
                  <a:pos x="1088" y="55"/>
                </a:cxn>
                <a:cxn ang="0">
                  <a:pos x="1054" y="55"/>
                </a:cxn>
                <a:cxn ang="0">
                  <a:pos x="1041" y="57"/>
                </a:cxn>
                <a:cxn ang="0">
                  <a:pos x="1019" y="55"/>
                </a:cxn>
                <a:cxn ang="0">
                  <a:pos x="978" y="53"/>
                </a:cxn>
                <a:cxn ang="0">
                  <a:pos x="920" y="50"/>
                </a:cxn>
                <a:cxn ang="0">
                  <a:pos x="849" y="46"/>
                </a:cxn>
                <a:cxn ang="0">
                  <a:pos x="768" y="42"/>
                </a:cxn>
                <a:cxn ang="0">
                  <a:pos x="680" y="36"/>
                </a:cxn>
                <a:cxn ang="0">
                  <a:pos x="587" y="31"/>
                </a:cxn>
                <a:cxn ang="0">
                  <a:pos x="493" y="25"/>
                </a:cxn>
                <a:cxn ang="0">
                  <a:pos x="401" y="21"/>
                </a:cxn>
                <a:cxn ang="0">
                  <a:pos x="312" y="15"/>
                </a:cxn>
                <a:cxn ang="0">
                  <a:pos x="232" y="10"/>
                </a:cxn>
                <a:cxn ang="0">
                  <a:pos x="161" y="7"/>
                </a:cxn>
                <a:cxn ang="0">
                  <a:pos x="104" y="4"/>
                </a:cxn>
                <a:cxn ang="0">
                  <a:pos x="63" y="1"/>
                </a:cxn>
                <a:cxn ang="0">
                  <a:pos x="40" y="0"/>
                </a:cxn>
                <a:cxn ang="0">
                  <a:pos x="62" y="35"/>
                </a:cxn>
              </a:cxnLst>
              <a:rect l="0" t="0" r="r" b="b"/>
              <a:pathLst>
                <a:path w="1338" h="430">
                  <a:moveTo>
                    <a:pt x="62" y="35"/>
                  </a:moveTo>
                  <a:lnTo>
                    <a:pt x="73" y="51"/>
                  </a:lnTo>
                  <a:lnTo>
                    <a:pt x="84" y="69"/>
                  </a:lnTo>
                  <a:lnTo>
                    <a:pt x="94" y="89"/>
                  </a:lnTo>
                  <a:lnTo>
                    <a:pt x="103" y="108"/>
                  </a:lnTo>
                  <a:lnTo>
                    <a:pt x="109" y="129"/>
                  </a:lnTo>
                  <a:lnTo>
                    <a:pt x="114" y="149"/>
                  </a:lnTo>
                  <a:lnTo>
                    <a:pt x="114" y="166"/>
                  </a:lnTo>
                  <a:lnTo>
                    <a:pt x="111" y="180"/>
                  </a:lnTo>
                  <a:lnTo>
                    <a:pt x="107" y="186"/>
                  </a:lnTo>
                  <a:lnTo>
                    <a:pt x="104" y="189"/>
                  </a:lnTo>
                  <a:lnTo>
                    <a:pt x="98" y="194"/>
                  </a:lnTo>
                  <a:lnTo>
                    <a:pt x="92" y="197"/>
                  </a:lnTo>
                  <a:lnTo>
                    <a:pt x="84" y="199"/>
                  </a:lnTo>
                  <a:lnTo>
                    <a:pt x="76" y="202"/>
                  </a:lnTo>
                  <a:lnTo>
                    <a:pt x="67" y="203"/>
                  </a:lnTo>
                  <a:lnTo>
                    <a:pt x="56" y="204"/>
                  </a:lnTo>
                  <a:lnTo>
                    <a:pt x="0" y="206"/>
                  </a:lnTo>
                  <a:lnTo>
                    <a:pt x="46" y="240"/>
                  </a:lnTo>
                  <a:lnTo>
                    <a:pt x="48" y="241"/>
                  </a:lnTo>
                  <a:lnTo>
                    <a:pt x="53" y="244"/>
                  </a:lnTo>
                  <a:lnTo>
                    <a:pt x="61" y="250"/>
                  </a:lnTo>
                  <a:lnTo>
                    <a:pt x="71" y="257"/>
                  </a:lnTo>
                  <a:lnTo>
                    <a:pt x="85" y="265"/>
                  </a:lnTo>
                  <a:lnTo>
                    <a:pt x="101" y="274"/>
                  </a:lnTo>
                  <a:lnTo>
                    <a:pt x="121" y="285"/>
                  </a:lnTo>
                  <a:lnTo>
                    <a:pt x="142" y="296"/>
                  </a:lnTo>
                  <a:lnTo>
                    <a:pt x="166" y="308"/>
                  </a:lnTo>
                  <a:lnTo>
                    <a:pt x="193" y="320"/>
                  </a:lnTo>
                  <a:lnTo>
                    <a:pt x="222" y="333"/>
                  </a:lnTo>
                  <a:lnTo>
                    <a:pt x="253" y="345"/>
                  </a:lnTo>
                  <a:lnTo>
                    <a:pt x="288" y="357"/>
                  </a:lnTo>
                  <a:lnTo>
                    <a:pt x="324" y="370"/>
                  </a:lnTo>
                  <a:lnTo>
                    <a:pt x="362" y="382"/>
                  </a:lnTo>
                  <a:lnTo>
                    <a:pt x="402" y="392"/>
                  </a:lnTo>
                  <a:lnTo>
                    <a:pt x="445" y="402"/>
                  </a:lnTo>
                  <a:lnTo>
                    <a:pt x="489" y="410"/>
                  </a:lnTo>
                  <a:lnTo>
                    <a:pt x="536" y="417"/>
                  </a:lnTo>
                  <a:lnTo>
                    <a:pt x="584" y="423"/>
                  </a:lnTo>
                  <a:lnTo>
                    <a:pt x="635" y="428"/>
                  </a:lnTo>
                  <a:lnTo>
                    <a:pt x="686" y="430"/>
                  </a:lnTo>
                  <a:lnTo>
                    <a:pt x="741" y="430"/>
                  </a:lnTo>
                  <a:lnTo>
                    <a:pt x="796" y="428"/>
                  </a:lnTo>
                  <a:lnTo>
                    <a:pt x="852" y="423"/>
                  </a:lnTo>
                  <a:lnTo>
                    <a:pt x="911" y="415"/>
                  </a:lnTo>
                  <a:lnTo>
                    <a:pt x="971" y="405"/>
                  </a:lnTo>
                  <a:lnTo>
                    <a:pt x="1032" y="391"/>
                  </a:lnTo>
                  <a:lnTo>
                    <a:pt x="1094" y="375"/>
                  </a:lnTo>
                  <a:lnTo>
                    <a:pt x="1159" y="354"/>
                  </a:lnTo>
                  <a:lnTo>
                    <a:pt x="1223" y="330"/>
                  </a:lnTo>
                  <a:lnTo>
                    <a:pt x="1290" y="302"/>
                  </a:lnTo>
                  <a:lnTo>
                    <a:pt x="1338" y="280"/>
                  </a:lnTo>
                  <a:lnTo>
                    <a:pt x="1288" y="265"/>
                  </a:lnTo>
                  <a:lnTo>
                    <a:pt x="1283" y="264"/>
                  </a:lnTo>
                  <a:lnTo>
                    <a:pt x="1273" y="259"/>
                  </a:lnTo>
                  <a:lnTo>
                    <a:pt x="1259" y="251"/>
                  </a:lnTo>
                  <a:lnTo>
                    <a:pt x="1244" y="241"/>
                  </a:lnTo>
                  <a:lnTo>
                    <a:pt x="1229" y="226"/>
                  </a:lnTo>
                  <a:lnTo>
                    <a:pt x="1217" y="208"/>
                  </a:lnTo>
                  <a:lnTo>
                    <a:pt x="1212" y="184"/>
                  </a:lnTo>
                  <a:lnTo>
                    <a:pt x="1213" y="158"/>
                  </a:lnTo>
                  <a:lnTo>
                    <a:pt x="1214" y="135"/>
                  </a:lnTo>
                  <a:lnTo>
                    <a:pt x="1210" y="116"/>
                  </a:lnTo>
                  <a:lnTo>
                    <a:pt x="1204" y="102"/>
                  </a:lnTo>
                  <a:lnTo>
                    <a:pt x="1196" y="91"/>
                  </a:lnTo>
                  <a:lnTo>
                    <a:pt x="1178" y="76"/>
                  </a:lnTo>
                  <a:lnTo>
                    <a:pt x="1156" y="67"/>
                  </a:lnTo>
                  <a:lnTo>
                    <a:pt x="1133" y="60"/>
                  </a:lnTo>
                  <a:lnTo>
                    <a:pt x="1110" y="57"/>
                  </a:lnTo>
                  <a:lnTo>
                    <a:pt x="1088" y="55"/>
                  </a:lnTo>
                  <a:lnTo>
                    <a:pt x="1069" y="55"/>
                  </a:lnTo>
                  <a:lnTo>
                    <a:pt x="1054" y="55"/>
                  </a:lnTo>
                  <a:lnTo>
                    <a:pt x="1045" y="57"/>
                  </a:lnTo>
                  <a:lnTo>
                    <a:pt x="1041" y="57"/>
                  </a:lnTo>
                  <a:lnTo>
                    <a:pt x="1033" y="55"/>
                  </a:lnTo>
                  <a:lnTo>
                    <a:pt x="1019" y="55"/>
                  </a:lnTo>
                  <a:lnTo>
                    <a:pt x="1001" y="54"/>
                  </a:lnTo>
                  <a:lnTo>
                    <a:pt x="978" y="53"/>
                  </a:lnTo>
                  <a:lnTo>
                    <a:pt x="950" y="51"/>
                  </a:lnTo>
                  <a:lnTo>
                    <a:pt x="920" y="50"/>
                  </a:lnTo>
                  <a:lnTo>
                    <a:pt x="886" y="47"/>
                  </a:lnTo>
                  <a:lnTo>
                    <a:pt x="849" y="46"/>
                  </a:lnTo>
                  <a:lnTo>
                    <a:pt x="810" y="44"/>
                  </a:lnTo>
                  <a:lnTo>
                    <a:pt x="768" y="42"/>
                  </a:lnTo>
                  <a:lnTo>
                    <a:pt x="724" y="38"/>
                  </a:lnTo>
                  <a:lnTo>
                    <a:pt x="680" y="36"/>
                  </a:lnTo>
                  <a:lnTo>
                    <a:pt x="633" y="34"/>
                  </a:lnTo>
                  <a:lnTo>
                    <a:pt x="587" y="31"/>
                  </a:lnTo>
                  <a:lnTo>
                    <a:pt x="540" y="28"/>
                  </a:lnTo>
                  <a:lnTo>
                    <a:pt x="493" y="25"/>
                  </a:lnTo>
                  <a:lnTo>
                    <a:pt x="447" y="23"/>
                  </a:lnTo>
                  <a:lnTo>
                    <a:pt x="401" y="21"/>
                  </a:lnTo>
                  <a:lnTo>
                    <a:pt x="356" y="19"/>
                  </a:lnTo>
                  <a:lnTo>
                    <a:pt x="312" y="15"/>
                  </a:lnTo>
                  <a:lnTo>
                    <a:pt x="271" y="13"/>
                  </a:lnTo>
                  <a:lnTo>
                    <a:pt x="232" y="10"/>
                  </a:lnTo>
                  <a:lnTo>
                    <a:pt x="195" y="9"/>
                  </a:lnTo>
                  <a:lnTo>
                    <a:pt x="161" y="7"/>
                  </a:lnTo>
                  <a:lnTo>
                    <a:pt x="130" y="6"/>
                  </a:lnTo>
                  <a:lnTo>
                    <a:pt x="104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50" y="1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62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796" y="1971"/>
              <a:ext cx="562" cy="172"/>
            </a:xfrm>
            <a:custGeom>
              <a:avLst/>
              <a:gdLst/>
              <a:ahLst/>
              <a:cxnLst>
                <a:cxn ang="0">
                  <a:pos x="42" y="144"/>
                </a:cxn>
                <a:cxn ang="0">
                  <a:pos x="46" y="124"/>
                </a:cxn>
                <a:cxn ang="0">
                  <a:pos x="45" y="100"/>
                </a:cxn>
                <a:cxn ang="0">
                  <a:pos x="38" y="69"/>
                </a:cxn>
                <a:cxn ang="0">
                  <a:pos x="28" y="39"/>
                </a:cxn>
                <a:cxn ang="0">
                  <a:pos x="14" y="12"/>
                </a:cxn>
                <a:cxn ang="0">
                  <a:pos x="16" y="0"/>
                </a:cxn>
                <a:cxn ang="0">
                  <a:pos x="46" y="2"/>
                </a:cxn>
                <a:cxn ang="0">
                  <a:pos x="92" y="5"/>
                </a:cxn>
                <a:cxn ang="0">
                  <a:pos x="150" y="8"/>
                </a:cxn>
                <a:cxn ang="0">
                  <a:pos x="218" y="12"/>
                </a:cxn>
                <a:cxn ang="0">
                  <a:pos x="293" y="16"/>
                </a:cxn>
                <a:cxn ang="0">
                  <a:pos x="373" y="21"/>
                </a:cxn>
                <a:cxn ang="0">
                  <a:pos x="456" y="25"/>
                </a:cxn>
                <a:cxn ang="0">
                  <a:pos x="540" y="30"/>
                </a:cxn>
                <a:cxn ang="0">
                  <a:pos x="622" y="35"/>
                </a:cxn>
                <a:cxn ang="0">
                  <a:pos x="699" y="38"/>
                </a:cxn>
                <a:cxn ang="0">
                  <a:pos x="770" y="43"/>
                </a:cxn>
                <a:cxn ang="0">
                  <a:pos x="831" y="46"/>
                </a:cxn>
                <a:cxn ang="0">
                  <a:pos x="880" y="48"/>
                </a:cxn>
                <a:cxn ang="0">
                  <a:pos x="916" y="51"/>
                </a:cxn>
                <a:cxn ang="0">
                  <a:pos x="934" y="52"/>
                </a:cxn>
                <a:cxn ang="0">
                  <a:pos x="939" y="51"/>
                </a:cxn>
                <a:cxn ang="0">
                  <a:pos x="964" y="50"/>
                </a:cxn>
                <a:cxn ang="0">
                  <a:pos x="999" y="51"/>
                </a:cxn>
                <a:cxn ang="0">
                  <a:pos x="1033" y="58"/>
                </a:cxn>
                <a:cxn ang="0">
                  <a:pos x="1059" y="73"/>
                </a:cxn>
                <a:cxn ang="0">
                  <a:pos x="1064" y="81"/>
                </a:cxn>
                <a:cxn ang="0">
                  <a:pos x="1067" y="96"/>
                </a:cxn>
                <a:cxn ang="0">
                  <a:pos x="1067" y="100"/>
                </a:cxn>
                <a:cxn ang="0">
                  <a:pos x="1066" y="106"/>
                </a:cxn>
                <a:cxn ang="0">
                  <a:pos x="1064" y="118"/>
                </a:cxn>
                <a:cxn ang="0">
                  <a:pos x="1063" y="130"/>
                </a:cxn>
                <a:cxn ang="0">
                  <a:pos x="1069" y="166"/>
                </a:cxn>
                <a:cxn ang="0">
                  <a:pos x="1083" y="196"/>
                </a:cxn>
                <a:cxn ang="0">
                  <a:pos x="1102" y="219"/>
                </a:cxn>
                <a:cxn ang="0">
                  <a:pos x="1126" y="237"/>
                </a:cxn>
                <a:cxn ang="0">
                  <a:pos x="1022" y="277"/>
                </a:cxn>
                <a:cxn ang="0">
                  <a:pos x="922" y="305"/>
                </a:cxn>
                <a:cxn ang="0">
                  <a:pos x="824" y="326"/>
                </a:cxn>
                <a:cxn ang="0">
                  <a:pos x="730" y="339"/>
                </a:cxn>
                <a:cxn ang="0">
                  <a:pos x="642" y="345"/>
                </a:cxn>
                <a:cxn ang="0">
                  <a:pos x="557" y="343"/>
                </a:cxn>
                <a:cxn ang="0">
                  <a:pos x="476" y="338"/>
                </a:cxn>
                <a:cxn ang="0">
                  <a:pos x="401" y="328"/>
                </a:cxn>
                <a:cxn ang="0">
                  <a:pos x="330" y="315"/>
                </a:cxn>
                <a:cxn ang="0">
                  <a:pos x="265" y="297"/>
                </a:cxn>
                <a:cxn ang="0">
                  <a:pos x="205" y="279"/>
                </a:cxn>
                <a:cxn ang="0">
                  <a:pos x="151" y="260"/>
                </a:cxn>
                <a:cxn ang="0">
                  <a:pos x="104" y="240"/>
                </a:cxn>
                <a:cxn ang="0">
                  <a:pos x="62" y="221"/>
                </a:cxn>
                <a:cxn ang="0">
                  <a:pos x="28" y="203"/>
                </a:cxn>
                <a:cxn ang="0">
                  <a:pos x="0" y="188"/>
                </a:cxn>
                <a:cxn ang="0">
                  <a:pos x="13" y="181"/>
                </a:cxn>
                <a:cxn ang="0">
                  <a:pos x="23" y="173"/>
                </a:cxn>
                <a:cxn ang="0">
                  <a:pos x="31" y="164"/>
                </a:cxn>
                <a:cxn ang="0">
                  <a:pos x="38" y="153"/>
                </a:cxn>
              </a:cxnLst>
              <a:rect l="0" t="0" r="r" b="b"/>
              <a:pathLst>
                <a:path w="1126" h="345">
                  <a:moveTo>
                    <a:pt x="38" y="153"/>
                  </a:moveTo>
                  <a:lnTo>
                    <a:pt x="42" y="144"/>
                  </a:lnTo>
                  <a:lnTo>
                    <a:pt x="44" y="135"/>
                  </a:lnTo>
                  <a:lnTo>
                    <a:pt x="46" y="124"/>
                  </a:lnTo>
                  <a:lnTo>
                    <a:pt x="46" y="115"/>
                  </a:lnTo>
                  <a:lnTo>
                    <a:pt x="45" y="100"/>
                  </a:lnTo>
                  <a:lnTo>
                    <a:pt x="43" y="84"/>
                  </a:lnTo>
                  <a:lnTo>
                    <a:pt x="38" y="69"/>
                  </a:lnTo>
                  <a:lnTo>
                    <a:pt x="34" y="54"/>
                  </a:lnTo>
                  <a:lnTo>
                    <a:pt x="28" y="39"/>
                  </a:lnTo>
                  <a:lnTo>
                    <a:pt x="21" y="25"/>
                  </a:lnTo>
                  <a:lnTo>
                    <a:pt x="14" y="12"/>
                  </a:lnTo>
                  <a:lnTo>
                    <a:pt x="7" y="0"/>
                  </a:lnTo>
                  <a:lnTo>
                    <a:pt x="16" y="0"/>
                  </a:lnTo>
                  <a:lnTo>
                    <a:pt x="29" y="1"/>
                  </a:lnTo>
                  <a:lnTo>
                    <a:pt x="46" y="2"/>
                  </a:lnTo>
                  <a:lnTo>
                    <a:pt x="67" y="4"/>
                  </a:lnTo>
                  <a:lnTo>
                    <a:pt x="92" y="5"/>
                  </a:lnTo>
                  <a:lnTo>
                    <a:pt x="119" y="6"/>
                  </a:lnTo>
                  <a:lnTo>
                    <a:pt x="150" y="8"/>
                  </a:lnTo>
                  <a:lnTo>
                    <a:pt x="182" y="9"/>
                  </a:lnTo>
                  <a:lnTo>
                    <a:pt x="218" y="12"/>
                  </a:lnTo>
                  <a:lnTo>
                    <a:pt x="255" y="14"/>
                  </a:lnTo>
                  <a:lnTo>
                    <a:pt x="293" y="16"/>
                  </a:lnTo>
                  <a:lnTo>
                    <a:pt x="333" y="18"/>
                  </a:lnTo>
                  <a:lnTo>
                    <a:pt x="373" y="21"/>
                  </a:lnTo>
                  <a:lnTo>
                    <a:pt x="415" y="23"/>
                  </a:lnTo>
                  <a:lnTo>
                    <a:pt x="456" y="25"/>
                  </a:lnTo>
                  <a:lnTo>
                    <a:pt x="499" y="28"/>
                  </a:lnTo>
                  <a:lnTo>
                    <a:pt x="540" y="30"/>
                  </a:lnTo>
                  <a:lnTo>
                    <a:pt x="582" y="32"/>
                  </a:lnTo>
                  <a:lnTo>
                    <a:pt x="622" y="35"/>
                  </a:lnTo>
                  <a:lnTo>
                    <a:pt x="661" y="37"/>
                  </a:lnTo>
                  <a:lnTo>
                    <a:pt x="699" y="38"/>
                  </a:lnTo>
                  <a:lnTo>
                    <a:pt x="735" y="40"/>
                  </a:lnTo>
                  <a:lnTo>
                    <a:pt x="770" y="43"/>
                  </a:lnTo>
                  <a:lnTo>
                    <a:pt x="802" y="44"/>
                  </a:lnTo>
                  <a:lnTo>
                    <a:pt x="831" y="46"/>
                  </a:lnTo>
                  <a:lnTo>
                    <a:pt x="857" y="47"/>
                  </a:lnTo>
                  <a:lnTo>
                    <a:pt x="880" y="48"/>
                  </a:lnTo>
                  <a:lnTo>
                    <a:pt x="900" y="50"/>
                  </a:lnTo>
                  <a:lnTo>
                    <a:pt x="916" y="51"/>
                  </a:lnTo>
                  <a:lnTo>
                    <a:pt x="927" y="52"/>
                  </a:lnTo>
                  <a:lnTo>
                    <a:pt x="934" y="52"/>
                  </a:lnTo>
                  <a:lnTo>
                    <a:pt x="937" y="52"/>
                  </a:lnTo>
                  <a:lnTo>
                    <a:pt x="939" y="51"/>
                  </a:lnTo>
                  <a:lnTo>
                    <a:pt x="949" y="50"/>
                  </a:lnTo>
                  <a:lnTo>
                    <a:pt x="964" y="50"/>
                  </a:lnTo>
                  <a:lnTo>
                    <a:pt x="980" y="50"/>
                  </a:lnTo>
                  <a:lnTo>
                    <a:pt x="999" y="51"/>
                  </a:lnTo>
                  <a:lnTo>
                    <a:pt x="1016" y="54"/>
                  </a:lnTo>
                  <a:lnTo>
                    <a:pt x="1033" y="58"/>
                  </a:lnTo>
                  <a:lnTo>
                    <a:pt x="1047" y="65"/>
                  </a:lnTo>
                  <a:lnTo>
                    <a:pt x="1059" y="73"/>
                  </a:lnTo>
                  <a:lnTo>
                    <a:pt x="1061" y="76"/>
                  </a:lnTo>
                  <a:lnTo>
                    <a:pt x="1064" y="81"/>
                  </a:lnTo>
                  <a:lnTo>
                    <a:pt x="1066" y="88"/>
                  </a:lnTo>
                  <a:lnTo>
                    <a:pt x="1067" y="96"/>
                  </a:lnTo>
                  <a:lnTo>
                    <a:pt x="1067" y="98"/>
                  </a:lnTo>
                  <a:lnTo>
                    <a:pt x="1067" y="100"/>
                  </a:lnTo>
                  <a:lnTo>
                    <a:pt x="1067" y="103"/>
                  </a:lnTo>
                  <a:lnTo>
                    <a:pt x="1066" y="106"/>
                  </a:lnTo>
                  <a:lnTo>
                    <a:pt x="1064" y="112"/>
                  </a:lnTo>
                  <a:lnTo>
                    <a:pt x="1064" y="118"/>
                  </a:lnTo>
                  <a:lnTo>
                    <a:pt x="1063" y="124"/>
                  </a:lnTo>
                  <a:lnTo>
                    <a:pt x="1063" y="130"/>
                  </a:lnTo>
                  <a:lnTo>
                    <a:pt x="1064" y="149"/>
                  </a:lnTo>
                  <a:lnTo>
                    <a:pt x="1069" y="166"/>
                  </a:lnTo>
                  <a:lnTo>
                    <a:pt x="1075" y="181"/>
                  </a:lnTo>
                  <a:lnTo>
                    <a:pt x="1083" y="196"/>
                  </a:lnTo>
                  <a:lnTo>
                    <a:pt x="1092" y="209"/>
                  </a:lnTo>
                  <a:lnTo>
                    <a:pt x="1102" y="219"/>
                  </a:lnTo>
                  <a:lnTo>
                    <a:pt x="1114" y="229"/>
                  </a:lnTo>
                  <a:lnTo>
                    <a:pt x="1126" y="237"/>
                  </a:lnTo>
                  <a:lnTo>
                    <a:pt x="1074" y="258"/>
                  </a:lnTo>
                  <a:lnTo>
                    <a:pt x="1022" y="277"/>
                  </a:lnTo>
                  <a:lnTo>
                    <a:pt x="971" y="292"/>
                  </a:lnTo>
                  <a:lnTo>
                    <a:pt x="922" y="305"/>
                  </a:lnTo>
                  <a:lnTo>
                    <a:pt x="872" y="317"/>
                  </a:lnTo>
                  <a:lnTo>
                    <a:pt x="824" y="326"/>
                  </a:lnTo>
                  <a:lnTo>
                    <a:pt x="777" y="333"/>
                  </a:lnTo>
                  <a:lnTo>
                    <a:pt x="730" y="339"/>
                  </a:lnTo>
                  <a:lnTo>
                    <a:pt x="686" y="342"/>
                  </a:lnTo>
                  <a:lnTo>
                    <a:pt x="642" y="345"/>
                  </a:lnTo>
                  <a:lnTo>
                    <a:pt x="598" y="345"/>
                  </a:lnTo>
                  <a:lnTo>
                    <a:pt x="557" y="343"/>
                  </a:lnTo>
                  <a:lnTo>
                    <a:pt x="516" y="341"/>
                  </a:lnTo>
                  <a:lnTo>
                    <a:pt x="476" y="338"/>
                  </a:lnTo>
                  <a:lnTo>
                    <a:pt x="438" y="333"/>
                  </a:lnTo>
                  <a:lnTo>
                    <a:pt x="401" y="328"/>
                  </a:lnTo>
                  <a:lnTo>
                    <a:pt x="364" y="322"/>
                  </a:lnTo>
                  <a:lnTo>
                    <a:pt x="330" y="315"/>
                  </a:lnTo>
                  <a:lnTo>
                    <a:pt x="296" y="307"/>
                  </a:lnTo>
                  <a:lnTo>
                    <a:pt x="265" y="297"/>
                  </a:lnTo>
                  <a:lnTo>
                    <a:pt x="234" y="289"/>
                  </a:lnTo>
                  <a:lnTo>
                    <a:pt x="205" y="279"/>
                  </a:lnTo>
                  <a:lnTo>
                    <a:pt x="178" y="270"/>
                  </a:lnTo>
                  <a:lnTo>
                    <a:pt x="151" y="260"/>
                  </a:lnTo>
                  <a:lnTo>
                    <a:pt x="127" y="250"/>
                  </a:lnTo>
                  <a:lnTo>
                    <a:pt x="104" y="240"/>
                  </a:lnTo>
                  <a:lnTo>
                    <a:pt x="82" y="231"/>
                  </a:lnTo>
                  <a:lnTo>
                    <a:pt x="62" y="221"/>
                  </a:lnTo>
                  <a:lnTo>
                    <a:pt x="44" y="212"/>
                  </a:lnTo>
                  <a:lnTo>
                    <a:pt x="28" y="203"/>
                  </a:lnTo>
                  <a:lnTo>
                    <a:pt x="13" y="195"/>
                  </a:lnTo>
                  <a:lnTo>
                    <a:pt x="0" y="188"/>
                  </a:lnTo>
                  <a:lnTo>
                    <a:pt x="6" y="184"/>
                  </a:lnTo>
                  <a:lnTo>
                    <a:pt x="13" y="181"/>
                  </a:lnTo>
                  <a:lnTo>
                    <a:pt x="18" y="178"/>
                  </a:lnTo>
                  <a:lnTo>
                    <a:pt x="23" y="173"/>
                  </a:lnTo>
                  <a:lnTo>
                    <a:pt x="28" y="168"/>
                  </a:lnTo>
                  <a:lnTo>
                    <a:pt x="31" y="164"/>
                  </a:lnTo>
                  <a:lnTo>
                    <a:pt x="35" y="159"/>
                  </a:lnTo>
                  <a:lnTo>
                    <a:pt x="38" y="153"/>
                  </a:lnTo>
                  <a:close/>
                </a:path>
              </a:pathLst>
            </a:custGeom>
            <a:solidFill>
              <a:srgbClr val="F2BF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765" y="1765"/>
              <a:ext cx="649" cy="332"/>
            </a:xfrm>
            <a:custGeom>
              <a:avLst/>
              <a:gdLst/>
              <a:ahLst/>
              <a:cxnLst>
                <a:cxn ang="0">
                  <a:pos x="5" y="291"/>
                </a:cxn>
                <a:cxn ang="0">
                  <a:pos x="0" y="338"/>
                </a:cxn>
                <a:cxn ang="0">
                  <a:pos x="7" y="384"/>
                </a:cxn>
                <a:cxn ang="0">
                  <a:pos x="23" y="428"/>
                </a:cxn>
                <a:cxn ang="0">
                  <a:pos x="46" y="467"/>
                </a:cxn>
                <a:cxn ang="0">
                  <a:pos x="75" y="502"/>
                </a:cxn>
                <a:cxn ang="0">
                  <a:pos x="108" y="533"/>
                </a:cxn>
                <a:cxn ang="0">
                  <a:pos x="147" y="561"/>
                </a:cxn>
                <a:cxn ang="0">
                  <a:pos x="190" y="586"/>
                </a:cxn>
                <a:cxn ang="0">
                  <a:pos x="238" y="609"/>
                </a:cxn>
                <a:cxn ang="0">
                  <a:pos x="289" y="628"/>
                </a:cxn>
                <a:cxn ang="0">
                  <a:pos x="344" y="643"/>
                </a:cxn>
                <a:cxn ang="0">
                  <a:pos x="414" y="655"/>
                </a:cxn>
                <a:cxn ang="0">
                  <a:pos x="498" y="663"/>
                </a:cxn>
                <a:cxn ang="0">
                  <a:pos x="579" y="663"/>
                </a:cxn>
                <a:cxn ang="0">
                  <a:pos x="660" y="655"/>
                </a:cxn>
                <a:cxn ang="0">
                  <a:pos x="741" y="639"/>
                </a:cxn>
                <a:cxn ang="0">
                  <a:pos x="821" y="616"/>
                </a:cxn>
                <a:cxn ang="0">
                  <a:pos x="901" y="584"/>
                </a:cxn>
                <a:cxn ang="0">
                  <a:pos x="980" y="545"/>
                </a:cxn>
                <a:cxn ang="0">
                  <a:pos x="1029" y="524"/>
                </a:cxn>
                <a:cxn ang="0">
                  <a:pos x="1072" y="531"/>
                </a:cxn>
                <a:cxn ang="0">
                  <a:pos x="1125" y="540"/>
                </a:cxn>
                <a:cxn ang="0">
                  <a:pos x="1163" y="546"/>
                </a:cxn>
                <a:cxn ang="0">
                  <a:pos x="1191" y="548"/>
                </a:cxn>
                <a:cxn ang="0">
                  <a:pos x="1231" y="541"/>
                </a:cxn>
                <a:cxn ang="0">
                  <a:pos x="1266" y="523"/>
                </a:cxn>
                <a:cxn ang="0">
                  <a:pos x="1290" y="494"/>
                </a:cxn>
                <a:cxn ang="0">
                  <a:pos x="1298" y="471"/>
                </a:cxn>
                <a:cxn ang="0">
                  <a:pos x="1299" y="460"/>
                </a:cxn>
                <a:cxn ang="0">
                  <a:pos x="1298" y="445"/>
                </a:cxn>
                <a:cxn ang="0">
                  <a:pos x="1293" y="425"/>
                </a:cxn>
                <a:cxn ang="0">
                  <a:pos x="1282" y="407"/>
                </a:cxn>
                <a:cxn ang="0">
                  <a:pos x="1269" y="394"/>
                </a:cxn>
                <a:cxn ang="0">
                  <a:pos x="1252" y="382"/>
                </a:cxn>
                <a:cxn ang="0">
                  <a:pos x="1232" y="374"/>
                </a:cxn>
                <a:cxn ang="0">
                  <a:pos x="1221" y="371"/>
                </a:cxn>
                <a:cxn ang="0">
                  <a:pos x="1215" y="368"/>
                </a:cxn>
                <a:cxn ang="0">
                  <a:pos x="1181" y="364"/>
                </a:cxn>
                <a:cxn ang="0">
                  <a:pos x="1130" y="356"/>
                </a:cxn>
                <a:cxn ang="0">
                  <a:pos x="1086" y="350"/>
                </a:cxn>
                <a:cxn ang="0">
                  <a:pos x="1068" y="316"/>
                </a:cxn>
                <a:cxn ang="0">
                  <a:pos x="1046" y="256"/>
                </a:cxn>
                <a:cxn ang="0">
                  <a:pos x="1010" y="201"/>
                </a:cxn>
                <a:cxn ang="0">
                  <a:pos x="961" y="149"/>
                </a:cxn>
                <a:cxn ang="0">
                  <a:pos x="900" y="104"/>
                </a:cxn>
                <a:cxn ang="0">
                  <a:pos x="829" y="66"/>
                </a:cxn>
                <a:cxn ang="0">
                  <a:pos x="749" y="35"/>
                </a:cxn>
                <a:cxn ang="0">
                  <a:pos x="661" y="13"/>
                </a:cxn>
                <a:cxn ang="0">
                  <a:pos x="561" y="2"/>
                </a:cxn>
                <a:cxn ang="0">
                  <a:pos x="457" y="1"/>
                </a:cxn>
                <a:cxn ang="0">
                  <a:pos x="358" y="13"/>
                </a:cxn>
                <a:cxn ang="0">
                  <a:pos x="267" y="39"/>
                </a:cxn>
                <a:cxn ang="0">
                  <a:pos x="187" y="73"/>
                </a:cxn>
                <a:cxn ang="0">
                  <a:pos x="118" y="118"/>
                </a:cxn>
                <a:cxn ang="0">
                  <a:pos x="62" y="172"/>
                </a:cxn>
                <a:cxn ang="0">
                  <a:pos x="23" y="235"/>
                </a:cxn>
              </a:cxnLst>
              <a:rect l="0" t="0" r="r" b="b"/>
              <a:pathLst>
                <a:path w="1299" h="664">
                  <a:moveTo>
                    <a:pt x="10" y="268"/>
                  </a:moveTo>
                  <a:lnTo>
                    <a:pt x="5" y="291"/>
                  </a:lnTo>
                  <a:lnTo>
                    <a:pt x="1" y="315"/>
                  </a:lnTo>
                  <a:lnTo>
                    <a:pt x="0" y="338"/>
                  </a:lnTo>
                  <a:lnTo>
                    <a:pt x="2" y="361"/>
                  </a:lnTo>
                  <a:lnTo>
                    <a:pt x="7" y="384"/>
                  </a:lnTo>
                  <a:lnTo>
                    <a:pt x="14" y="406"/>
                  </a:lnTo>
                  <a:lnTo>
                    <a:pt x="23" y="428"/>
                  </a:lnTo>
                  <a:lnTo>
                    <a:pt x="35" y="450"/>
                  </a:lnTo>
                  <a:lnTo>
                    <a:pt x="46" y="467"/>
                  </a:lnTo>
                  <a:lnTo>
                    <a:pt x="60" y="485"/>
                  </a:lnTo>
                  <a:lnTo>
                    <a:pt x="75" y="502"/>
                  </a:lnTo>
                  <a:lnTo>
                    <a:pt x="91" y="517"/>
                  </a:lnTo>
                  <a:lnTo>
                    <a:pt x="108" y="533"/>
                  </a:lnTo>
                  <a:lnTo>
                    <a:pt x="127" y="547"/>
                  </a:lnTo>
                  <a:lnTo>
                    <a:pt x="147" y="561"/>
                  </a:lnTo>
                  <a:lnTo>
                    <a:pt x="168" y="575"/>
                  </a:lnTo>
                  <a:lnTo>
                    <a:pt x="190" y="586"/>
                  </a:lnTo>
                  <a:lnTo>
                    <a:pt x="214" y="598"/>
                  </a:lnTo>
                  <a:lnTo>
                    <a:pt x="238" y="609"/>
                  </a:lnTo>
                  <a:lnTo>
                    <a:pt x="264" y="618"/>
                  </a:lnTo>
                  <a:lnTo>
                    <a:pt x="289" y="628"/>
                  </a:lnTo>
                  <a:lnTo>
                    <a:pt x="317" y="636"/>
                  </a:lnTo>
                  <a:lnTo>
                    <a:pt x="344" y="643"/>
                  </a:lnTo>
                  <a:lnTo>
                    <a:pt x="372" y="648"/>
                  </a:lnTo>
                  <a:lnTo>
                    <a:pt x="414" y="655"/>
                  </a:lnTo>
                  <a:lnTo>
                    <a:pt x="456" y="660"/>
                  </a:lnTo>
                  <a:lnTo>
                    <a:pt x="498" y="663"/>
                  </a:lnTo>
                  <a:lnTo>
                    <a:pt x="538" y="664"/>
                  </a:lnTo>
                  <a:lnTo>
                    <a:pt x="579" y="663"/>
                  </a:lnTo>
                  <a:lnTo>
                    <a:pt x="620" y="660"/>
                  </a:lnTo>
                  <a:lnTo>
                    <a:pt x="660" y="655"/>
                  </a:lnTo>
                  <a:lnTo>
                    <a:pt x="701" y="648"/>
                  </a:lnTo>
                  <a:lnTo>
                    <a:pt x="741" y="639"/>
                  </a:lnTo>
                  <a:lnTo>
                    <a:pt x="781" y="629"/>
                  </a:lnTo>
                  <a:lnTo>
                    <a:pt x="821" y="616"/>
                  </a:lnTo>
                  <a:lnTo>
                    <a:pt x="860" y="601"/>
                  </a:lnTo>
                  <a:lnTo>
                    <a:pt x="901" y="584"/>
                  </a:lnTo>
                  <a:lnTo>
                    <a:pt x="940" y="565"/>
                  </a:lnTo>
                  <a:lnTo>
                    <a:pt x="980" y="545"/>
                  </a:lnTo>
                  <a:lnTo>
                    <a:pt x="1019" y="522"/>
                  </a:lnTo>
                  <a:lnTo>
                    <a:pt x="1029" y="524"/>
                  </a:lnTo>
                  <a:lnTo>
                    <a:pt x="1048" y="526"/>
                  </a:lnTo>
                  <a:lnTo>
                    <a:pt x="1072" y="531"/>
                  </a:lnTo>
                  <a:lnTo>
                    <a:pt x="1099" y="535"/>
                  </a:lnTo>
                  <a:lnTo>
                    <a:pt x="1125" y="540"/>
                  </a:lnTo>
                  <a:lnTo>
                    <a:pt x="1147" y="543"/>
                  </a:lnTo>
                  <a:lnTo>
                    <a:pt x="1163" y="546"/>
                  </a:lnTo>
                  <a:lnTo>
                    <a:pt x="1169" y="547"/>
                  </a:lnTo>
                  <a:lnTo>
                    <a:pt x="1191" y="548"/>
                  </a:lnTo>
                  <a:lnTo>
                    <a:pt x="1212" y="547"/>
                  </a:lnTo>
                  <a:lnTo>
                    <a:pt x="1231" y="541"/>
                  </a:lnTo>
                  <a:lnTo>
                    <a:pt x="1250" y="533"/>
                  </a:lnTo>
                  <a:lnTo>
                    <a:pt x="1266" y="523"/>
                  </a:lnTo>
                  <a:lnTo>
                    <a:pt x="1280" y="509"/>
                  </a:lnTo>
                  <a:lnTo>
                    <a:pt x="1290" y="494"/>
                  </a:lnTo>
                  <a:lnTo>
                    <a:pt x="1297" y="477"/>
                  </a:lnTo>
                  <a:lnTo>
                    <a:pt x="1298" y="471"/>
                  </a:lnTo>
                  <a:lnTo>
                    <a:pt x="1298" y="466"/>
                  </a:lnTo>
                  <a:lnTo>
                    <a:pt x="1299" y="460"/>
                  </a:lnTo>
                  <a:lnTo>
                    <a:pt x="1299" y="456"/>
                  </a:lnTo>
                  <a:lnTo>
                    <a:pt x="1298" y="445"/>
                  </a:lnTo>
                  <a:lnTo>
                    <a:pt x="1297" y="435"/>
                  </a:lnTo>
                  <a:lnTo>
                    <a:pt x="1293" y="425"/>
                  </a:lnTo>
                  <a:lnTo>
                    <a:pt x="1288" y="416"/>
                  </a:lnTo>
                  <a:lnTo>
                    <a:pt x="1282" y="407"/>
                  </a:lnTo>
                  <a:lnTo>
                    <a:pt x="1276" y="401"/>
                  </a:lnTo>
                  <a:lnTo>
                    <a:pt x="1269" y="394"/>
                  </a:lnTo>
                  <a:lnTo>
                    <a:pt x="1261" y="388"/>
                  </a:lnTo>
                  <a:lnTo>
                    <a:pt x="1252" y="382"/>
                  </a:lnTo>
                  <a:lnTo>
                    <a:pt x="1243" y="377"/>
                  </a:lnTo>
                  <a:lnTo>
                    <a:pt x="1232" y="374"/>
                  </a:lnTo>
                  <a:lnTo>
                    <a:pt x="1222" y="372"/>
                  </a:lnTo>
                  <a:lnTo>
                    <a:pt x="1221" y="371"/>
                  </a:lnTo>
                  <a:lnTo>
                    <a:pt x="1221" y="369"/>
                  </a:lnTo>
                  <a:lnTo>
                    <a:pt x="1215" y="368"/>
                  </a:lnTo>
                  <a:lnTo>
                    <a:pt x="1201" y="366"/>
                  </a:lnTo>
                  <a:lnTo>
                    <a:pt x="1181" y="364"/>
                  </a:lnTo>
                  <a:lnTo>
                    <a:pt x="1156" y="360"/>
                  </a:lnTo>
                  <a:lnTo>
                    <a:pt x="1130" y="356"/>
                  </a:lnTo>
                  <a:lnTo>
                    <a:pt x="1106" y="352"/>
                  </a:lnTo>
                  <a:lnTo>
                    <a:pt x="1086" y="350"/>
                  </a:lnTo>
                  <a:lnTo>
                    <a:pt x="1073" y="348"/>
                  </a:lnTo>
                  <a:lnTo>
                    <a:pt x="1068" y="316"/>
                  </a:lnTo>
                  <a:lnTo>
                    <a:pt x="1059" y="286"/>
                  </a:lnTo>
                  <a:lnTo>
                    <a:pt x="1046" y="256"/>
                  </a:lnTo>
                  <a:lnTo>
                    <a:pt x="1030" y="229"/>
                  </a:lnTo>
                  <a:lnTo>
                    <a:pt x="1010" y="201"/>
                  </a:lnTo>
                  <a:lnTo>
                    <a:pt x="987" y="175"/>
                  </a:lnTo>
                  <a:lnTo>
                    <a:pt x="961" y="149"/>
                  </a:lnTo>
                  <a:lnTo>
                    <a:pt x="932" y="126"/>
                  </a:lnTo>
                  <a:lnTo>
                    <a:pt x="900" y="104"/>
                  </a:lnTo>
                  <a:lnTo>
                    <a:pt x="866" y="85"/>
                  </a:lnTo>
                  <a:lnTo>
                    <a:pt x="829" y="66"/>
                  </a:lnTo>
                  <a:lnTo>
                    <a:pt x="790" y="50"/>
                  </a:lnTo>
                  <a:lnTo>
                    <a:pt x="749" y="35"/>
                  </a:lnTo>
                  <a:lnTo>
                    <a:pt x="706" y="24"/>
                  </a:lnTo>
                  <a:lnTo>
                    <a:pt x="661" y="13"/>
                  </a:lnTo>
                  <a:lnTo>
                    <a:pt x="614" y="6"/>
                  </a:lnTo>
                  <a:lnTo>
                    <a:pt x="561" y="2"/>
                  </a:lnTo>
                  <a:lnTo>
                    <a:pt x="508" y="0"/>
                  </a:lnTo>
                  <a:lnTo>
                    <a:pt x="457" y="1"/>
                  </a:lnTo>
                  <a:lnTo>
                    <a:pt x="408" y="6"/>
                  </a:lnTo>
                  <a:lnTo>
                    <a:pt x="358" y="13"/>
                  </a:lnTo>
                  <a:lnTo>
                    <a:pt x="312" y="25"/>
                  </a:lnTo>
                  <a:lnTo>
                    <a:pt x="267" y="39"/>
                  </a:lnTo>
                  <a:lnTo>
                    <a:pt x="226" y="55"/>
                  </a:lnTo>
                  <a:lnTo>
                    <a:pt x="187" y="73"/>
                  </a:lnTo>
                  <a:lnTo>
                    <a:pt x="150" y="95"/>
                  </a:lnTo>
                  <a:lnTo>
                    <a:pt x="118" y="118"/>
                  </a:lnTo>
                  <a:lnTo>
                    <a:pt x="88" y="145"/>
                  </a:lnTo>
                  <a:lnTo>
                    <a:pt x="62" y="172"/>
                  </a:lnTo>
                  <a:lnTo>
                    <a:pt x="40" y="202"/>
                  </a:lnTo>
                  <a:lnTo>
                    <a:pt x="23" y="235"/>
                  </a:lnTo>
                  <a:lnTo>
                    <a:pt x="10" y="2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785" y="1785"/>
              <a:ext cx="610" cy="292"/>
            </a:xfrm>
            <a:custGeom>
              <a:avLst/>
              <a:gdLst/>
              <a:ahLst/>
              <a:cxnLst>
                <a:cxn ang="0">
                  <a:pos x="314" y="563"/>
                </a:cxn>
                <a:cxn ang="0">
                  <a:pos x="263" y="550"/>
                </a:cxn>
                <a:cxn ang="0">
                  <a:pos x="216" y="532"/>
                </a:cxn>
                <a:cxn ang="0">
                  <a:pos x="172" y="513"/>
                </a:cxn>
                <a:cxn ang="0">
                  <a:pos x="132" y="488"/>
                </a:cxn>
                <a:cxn ang="0">
                  <a:pos x="96" y="463"/>
                </a:cxn>
                <a:cxn ang="0">
                  <a:pos x="65" y="435"/>
                </a:cxn>
                <a:cxn ang="0">
                  <a:pos x="40" y="405"/>
                </a:cxn>
                <a:cxn ang="0">
                  <a:pos x="19" y="371"/>
                </a:cxn>
                <a:cxn ang="0">
                  <a:pos x="5" y="335"/>
                </a:cxn>
                <a:cxn ang="0">
                  <a:pos x="0" y="297"/>
                </a:cxn>
                <a:cxn ang="0">
                  <a:pos x="4" y="259"/>
                </a:cxn>
                <a:cxn ang="0">
                  <a:pos x="20" y="210"/>
                </a:cxn>
                <a:cxn ang="0">
                  <a:pos x="56" y="154"/>
                </a:cxn>
                <a:cxn ang="0">
                  <a:pos x="107" y="107"/>
                </a:cxn>
                <a:cxn ang="0">
                  <a:pos x="172" y="67"/>
                </a:cxn>
                <a:cxn ang="0">
                  <a:pos x="248" y="34"/>
                </a:cxn>
                <a:cxn ang="0">
                  <a:pos x="332" y="13"/>
                </a:cxn>
                <a:cxn ang="0">
                  <a:pos x="423" y="1"/>
                </a:cxn>
                <a:cxn ang="0">
                  <a:pos x="520" y="1"/>
                </a:cxn>
                <a:cxn ang="0">
                  <a:pos x="613" y="13"/>
                </a:cxn>
                <a:cxn ang="0">
                  <a:pos x="697" y="33"/>
                </a:cxn>
                <a:cxn ang="0">
                  <a:pos x="774" y="62"/>
                </a:cxn>
                <a:cxn ang="0">
                  <a:pos x="841" y="99"/>
                </a:cxn>
                <a:cxn ang="0">
                  <a:pos x="899" y="142"/>
                </a:cxn>
                <a:cxn ang="0">
                  <a:pos x="944" y="190"/>
                </a:cxn>
                <a:cxn ang="0">
                  <a:pos x="976" y="242"/>
                </a:cxn>
                <a:cxn ang="0">
                  <a:pos x="993" y="297"/>
                </a:cxn>
                <a:cxn ang="0">
                  <a:pos x="997" y="342"/>
                </a:cxn>
                <a:cxn ang="0">
                  <a:pos x="1173" y="370"/>
                </a:cxn>
                <a:cxn ang="0">
                  <a:pos x="1186" y="374"/>
                </a:cxn>
                <a:cxn ang="0">
                  <a:pos x="1197" y="380"/>
                </a:cxn>
                <a:cxn ang="0">
                  <a:pos x="1207" y="387"/>
                </a:cxn>
                <a:cxn ang="0">
                  <a:pos x="1214" y="396"/>
                </a:cxn>
                <a:cxn ang="0">
                  <a:pos x="1220" y="411"/>
                </a:cxn>
                <a:cxn ang="0">
                  <a:pos x="1218" y="426"/>
                </a:cxn>
                <a:cxn ang="0">
                  <a:pos x="1206" y="446"/>
                </a:cxn>
                <a:cxn ang="0">
                  <a:pos x="1187" y="460"/>
                </a:cxn>
                <a:cxn ang="0">
                  <a:pos x="1162" y="468"/>
                </a:cxn>
                <a:cxn ang="0">
                  <a:pos x="1135" y="468"/>
                </a:cxn>
                <a:cxn ang="0">
                  <a:pos x="1127" y="467"/>
                </a:cxn>
                <a:cxn ang="0">
                  <a:pos x="1110" y="463"/>
                </a:cxn>
                <a:cxn ang="0">
                  <a:pos x="1092" y="461"/>
                </a:cxn>
                <a:cxn ang="0">
                  <a:pos x="1084" y="460"/>
                </a:cxn>
                <a:cxn ang="0">
                  <a:pos x="966" y="445"/>
                </a:cxn>
                <a:cxn ang="0">
                  <a:pos x="888" y="487"/>
                </a:cxn>
                <a:cxn ang="0">
                  <a:pos x="811" y="522"/>
                </a:cxn>
                <a:cxn ang="0">
                  <a:pos x="734" y="550"/>
                </a:cxn>
                <a:cxn ang="0">
                  <a:pos x="657" y="569"/>
                </a:cxn>
                <a:cxn ang="0">
                  <a:pos x="579" y="581"/>
                </a:cxn>
                <a:cxn ang="0">
                  <a:pos x="500" y="584"/>
                </a:cxn>
                <a:cxn ang="0">
                  <a:pos x="420" y="581"/>
                </a:cxn>
                <a:cxn ang="0">
                  <a:pos x="339" y="569"/>
                </a:cxn>
              </a:cxnLst>
              <a:rect l="0" t="0" r="r" b="b"/>
              <a:pathLst>
                <a:path w="1220" h="584">
                  <a:moveTo>
                    <a:pt x="339" y="569"/>
                  </a:moveTo>
                  <a:lnTo>
                    <a:pt x="314" y="563"/>
                  </a:lnTo>
                  <a:lnTo>
                    <a:pt x="288" y="558"/>
                  </a:lnTo>
                  <a:lnTo>
                    <a:pt x="263" y="550"/>
                  </a:lnTo>
                  <a:lnTo>
                    <a:pt x="239" y="541"/>
                  </a:lnTo>
                  <a:lnTo>
                    <a:pt x="216" y="532"/>
                  </a:lnTo>
                  <a:lnTo>
                    <a:pt x="193" y="523"/>
                  </a:lnTo>
                  <a:lnTo>
                    <a:pt x="172" y="513"/>
                  </a:lnTo>
                  <a:lnTo>
                    <a:pt x="151" y="501"/>
                  </a:lnTo>
                  <a:lnTo>
                    <a:pt x="132" y="488"/>
                  </a:lnTo>
                  <a:lnTo>
                    <a:pt x="113" y="476"/>
                  </a:lnTo>
                  <a:lnTo>
                    <a:pt x="96" y="463"/>
                  </a:lnTo>
                  <a:lnTo>
                    <a:pt x="80" y="449"/>
                  </a:lnTo>
                  <a:lnTo>
                    <a:pt x="65" y="435"/>
                  </a:lnTo>
                  <a:lnTo>
                    <a:pt x="51" y="420"/>
                  </a:lnTo>
                  <a:lnTo>
                    <a:pt x="40" y="405"/>
                  </a:lnTo>
                  <a:lnTo>
                    <a:pt x="29" y="389"/>
                  </a:lnTo>
                  <a:lnTo>
                    <a:pt x="19" y="371"/>
                  </a:lnTo>
                  <a:lnTo>
                    <a:pt x="11" y="354"/>
                  </a:lnTo>
                  <a:lnTo>
                    <a:pt x="5" y="335"/>
                  </a:lnTo>
                  <a:lnTo>
                    <a:pt x="2" y="316"/>
                  </a:lnTo>
                  <a:lnTo>
                    <a:pt x="0" y="297"/>
                  </a:lnTo>
                  <a:lnTo>
                    <a:pt x="0" y="279"/>
                  </a:lnTo>
                  <a:lnTo>
                    <a:pt x="4" y="259"/>
                  </a:lnTo>
                  <a:lnTo>
                    <a:pt x="8" y="240"/>
                  </a:lnTo>
                  <a:lnTo>
                    <a:pt x="20" y="210"/>
                  </a:lnTo>
                  <a:lnTo>
                    <a:pt x="36" y="182"/>
                  </a:lnTo>
                  <a:lnTo>
                    <a:pt x="56" y="154"/>
                  </a:lnTo>
                  <a:lnTo>
                    <a:pt x="80" y="130"/>
                  </a:lnTo>
                  <a:lnTo>
                    <a:pt x="107" y="107"/>
                  </a:lnTo>
                  <a:lnTo>
                    <a:pt x="137" y="85"/>
                  </a:lnTo>
                  <a:lnTo>
                    <a:pt x="172" y="67"/>
                  </a:lnTo>
                  <a:lnTo>
                    <a:pt x="209" y="49"/>
                  </a:lnTo>
                  <a:lnTo>
                    <a:pt x="248" y="34"/>
                  </a:lnTo>
                  <a:lnTo>
                    <a:pt x="289" y="22"/>
                  </a:lnTo>
                  <a:lnTo>
                    <a:pt x="332" y="13"/>
                  </a:lnTo>
                  <a:lnTo>
                    <a:pt x="377" y="6"/>
                  </a:lnTo>
                  <a:lnTo>
                    <a:pt x="423" y="1"/>
                  </a:lnTo>
                  <a:lnTo>
                    <a:pt x="471" y="0"/>
                  </a:lnTo>
                  <a:lnTo>
                    <a:pt x="520" y="1"/>
                  </a:lnTo>
                  <a:lnTo>
                    <a:pt x="568" y="6"/>
                  </a:lnTo>
                  <a:lnTo>
                    <a:pt x="613" y="13"/>
                  </a:lnTo>
                  <a:lnTo>
                    <a:pt x="656" y="22"/>
                  </a:lnTo>
                  <a:lnTo>
                    <a:pt x="697" y="33"/>
                  </a:lnTo>
                  <a:lnTo>
                    <a:pt x="736" y="47"/>
                  </a:lnTo>
                  <a:lnTo>
                    <a:pt x="774" y="62"/>
                  </a:lnTo>
                  <a:lnTo>
                    <a:pt x="809" y="79"/>
                  </a:lnTo>
                  <a:lnTo>
                    <a:pt x="841" y="99"/>
                  </a:lnTo>
                  <a:lnTo>
                    <a:pt x="871" y="120"/>
                  </a:lnTo>
                  <a:lnTo>
                    <a:pt x="899" y="142"/>
                  </a:lnTo>
                  <a:lnTo>
                    <a:pt x="923" y="165"/>
                  </a:lnTo>
                  <a:lnTo>
                    <a:pt x="944" y="190"/>
                  </a:lnTo>
                  <a:lnTo>
                    <a:pt x="961" y="215"/>
                  </a:lnTo>
                  <a:lnTo>
                    <a:pt x="976" y="242"/>
                  </a:lnTo>
                  <a:lnTo>
                    <a:pt x="986" y="269"/>
                  </a:lnTo>
                  <a:lnTo>
                    <a:pt x="993" y="297"/>
                  </a:lnTo>
                  <a:lnTo>
                    <a:pt x="997" y="326"/>
                  </a:lnTo>
                  <a:lnTo>
                    <a:pt x="997" y="342"/>
                  </a:lnTo>
                  <a:lnTo>
                    <a:pt x="1175" y="369"/>
                  </a:lnTo>
                  <a:lnTo>
                    <a:pt x="1173" y="370"/>
                  </a:lnTo>
                  <a:lnTo>
                    <a:pt x="1180" y="372"/>
                  </a:lnTo>
                  <a:lnTo>
                    <a:pt x="1186" y="374"/>
                  </a:lnTo>
                  <a:lnTo>
                    <a:pt x="1192" y="377"/>
                  </a:lnTo>
                  <a:lnTo>
                    <a:pt x="1197" y="380"/>
                  </a:lnTo>
                  <a:lnTo>
                    <a:pt x="1203" y="384"/>
                  </a:lnTo>
                  <a:lnTo>
                    <a:pt x="1207" y="387"/>
                  </a:lnTo>
                  <a:lnTo>
                    <a:pt x="1211" y="392"/>
                  </a:lnTo>
                  <a:lnTo>
                    <a:pt x="1214" y="396"/>
                  </a:lnTo>
                  <a:lnTo>
                    <a:pt x="1218" y="403"/>
                  </a:lnTo>
                  <a:lnTo>
                    <a:pt x="1220" y="411"/>
                  </a:lnTo>
                  <a:lnTo>
                    <a:pt x="1220" y="418"/>
                  </a:lnTo>
                  <a:lnTo>
                    <a:pt x="1218" y="426"/>
                  </a:lnTo>
                  <a:lnTo>
                    <a:pt x="1213" y="437"/>
                  </a:lnTo>
                  <a:lnTo>
                    <a:pt x="1206" y="446"/>
                  </a:lnTo>
                  <a:lnTo>
                    <a:pt x="1198" y="454"/>
                  </a:lnTo>
                  <a:lnTo>
                    <a:pt x="1187" y="460"/>
                  </a:lnTo>
                  <a:lnTo>
                    <a:pt x="1175" y="464"/>
                  </a:lnTo>
                  <a:lnTo>
                    <a:pt x="1162" y="468"/>
                  </a:lnTo>
                  <a:lnTo>
                    <a:pt x="1149" y="469"/>
                  </a:lnTo>
                  <a:lnTo>
                    <a:pt x="1135" y="468"/>
                  </a:lnTo>
                  <a:lnTo>
                    <a:pt x="1133" y="468"/>
                  </a:lnTo>
                  <a:lnTo>
                    <a:pt x="1127" y="467"/>
                  </a:lnTo>
                  <a:lnTo>
                    <a:pt x="1119" y="465"/>
                  </a:lnTo>
                  <a:lnTo>
                    <a:pt x="1110" y="463"/>
                  </a:lnTo>
                  <a:lnTo>
                    <a:pt x="1100" y="462"/>
                  </a:lnTo>
                  <a:lnTo>
                    <a:pt x="1092" y="461"/>
                  </a:lnTo>
                  <a:lnTo>
                    <a:pt x="1086" y="460"/>
                  </a:lnTo>
                  <a:lnTo>
                    <a:pt x="1084" y="460"/>
                  </a:lnTo>
                  <a:lnTo>
                    <a:pt x="971" y="440"/>
                  </a:lnTo>
                  <a:lnTo>
                    <a:pt x="966" y="445"/>
                  </a:lnTo>
                  <a:lnTo>
                    <a:pt x="928" y="467"/>
                  </a:lnTo>
                  <a:lnTo>
                    <a:pt x="888" y="487"/>
                  </a:lnTo>
                  <a:lnTo>
                    <a:pt x="850" y="506"/>
                  </a:lnTo>
                  <a:lnTo>
                    <a:pt x="811" y="522"/>
                  </a:lnTo>
                  <a:lnTo>
                    <a:pt x="773" y="537"/>
                  </a:lnTo>
                  <a:lnTo>
                    <a:pt x="734" y="550"/>
                  </a:lnTo>
                  <a:lnTo>
                    <a:pt x="696" y="560"/>
                  </a:lnTo>
                  <a:lnTo>
                    <a:pt x="657" y="569"/>
                  </a:lnTo>
                  <a:lnTo>
                    <a:pt x="618" y="575"/>
                  </a:lnTo>
                  <a:lnTo>
                    <a:pt x="579" y="581"/>
                  </a:lnTo>
                  <a:lnTo>
                    <a:pt x="539" y="583"/>
                  </a:lnTo>
                  <a:lnTo>
                    <a:pt x="500" y="584"/>
                  </a:lnTo>
                  <a:lnTo>
                    <a:pt x="460" y="583"/>
                  </a:lnTo>
                  <a:lnTo>
                    <a:pt x="420" y="581"/>
                  </a:lnTo>
                  <a:lnTo>
                    <a:pt x="379" y="576"/>
                  </a:lnTo>
                  <a:lnTo>
                    <a:pt x="339" y="569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291" y="1984"/>
              <a:ext cx="74" cy="27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2" y="16"/>
                </a:cxn>
                <a:cxn ang="0">
                  <a:pos x="5" y="18"/>
                </a:cxn>
                <a:cxn ang="0">
                  <a:pos x="55" y="53"/>
                </a:cxn>
                <a:cxn ang="0">
                  <a:pos x="59" y="54"/>
                </a:cxn>
                <a:cxn ang="0">
                  <a:pos x="63" y="54"/>
                </a:cxn>
                <a:cxn ang="0">
                  <a:pos x="67" y="51"/>
                </a:cxn>
                <a:cxn ang="0">
                  <a:pos x="69" y="49"/>
                </a:cxn>
                <a:cxn ang="0">
                  <a:pos x="70" y="48"/>
                </a:cxn>
                <a:cxn ang="0">
                  <a:pos x="70" y="47"/>
                </a:cxn>
                <a:cxn ang="0">
                  <a:pos x="71" y="44"/>
                </a:cxn>
                <a:cxn ang="0">
                  <a:pos x="71" y="43"/>
                </a:cxn>
                <a:cxn ang="0">
                  <a:pos x="71" y="41"/>
                </a:cxn>
                <a:cxn ang="0">
                  <a:pos x="70" y="39"/>
                </a:cxn>
                <a:cxn ang="0">
                  <a:pos x="68" y="38"/>
                </a:cxn>
                <a:cxn ang="0">
                  <a:pos x="67" y="35"/>
                </a:cxn>
                <a:cxn ang="0">
                  <a:pos x="66" y="34"/>
                </a:cxn>
                <a:cxn ang="0">
                  <a:pos x="62" y="33"/>
                </a:cxn>
                <a:cxn ang="0">
                  <a:pos x="59" y="30"/>
                </a:cxn>
                <a:cxn ang="0">
                  <a:pos x="55" y="27"/>
                </a:cxn>
                <a:cxn ang="0">
                  <a:pos x="69" y="30"/>
                </a:cxn>
                <a:cxn ang="0">
                  <a:pos x="83" y="33"/>
                </a:cxn>
                <a:cxn ang="0">
                  <a:pos x="97" y="35"/>
                </a:cxn>
                <a:cxn ang="0">
                  <a:pos x="109" y="38"/>
                </a:cxn>
                <a:cxn ang="0">
                  <a:pos x="120" y="39"/>
                </a:cxn>
                <a:cxn ang="0">
                  <a:pos x="128" y="41"/>
                </a:cxn>
                <a:cxn ang="0">
                  <a:pos x="132" y="42"/>
                </a:cxn>
                <a:cxn ang="0">
                  <a:pos x="135" y="42"/>
                </a:cxn>
                <a:cxn ang="0">
                  <a:pos x="139" y="42"/>
                </a:cxn>
                <a:cxn ang="0">
                  <a:pos x="143" y="41"/>
                </a:cxn>
                <a:cxn ang="0">
                  <a:pos x="145" y="38"/>
                </a:cxn>
                <a:cxn ang="0">
                  <a:pos x="146" y="34"/>
                </a:cxn>
                <a:cxn ang="0">
                  <a:pos x="146" y="30"/>
                </a:cxn>
                <a:cxn ang="0">
                  <a:pos x="145" y="26"/>
                </a:cxn>
                <a:cxn ang="0">
                  <a:pos x="142" y="24"/>
                </a:cxn>
                <a:cxn ang="0">
                  <a:pos x="138" y="23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2"/>
                </a:cxn>
                <a:cxn ang="0">
                  <a:pos x="1" y="5"/>
                </a:cxn>
              </a:cxnLst>
              <a:rect l="0" t="0" r="r" b="b"/>
              <a:pathLst>
                <a:path w="146" h="54">
                  <a:moveTo>
                    <a:pt x="1" y="5"/>
                  </a:move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5" y="18"/>
                  </a:lnTo>
                  <a:lnTo>
                    <a:pt x="55" y="53"/>
                  </a:lnTo>
                  <a:lnTo>
                    <a:pt x="59" y="54"/>
                  </a:lnTo>
                  <a:lnTo>
                    <a:pt x="63" y="54"/>
                  </a:lnTo>
                  <a:lnTo>
                    <a:pt x="67" y="51"/>
                  </a:lnTo>
                  <a:lnTo>
                    <a:pt x="69" y="49"/>
                  </a:lnTo>
                  <a:lnTo>
                    <a:pt x="70" y="48"/>
                  </a:lnTo>
                  <a:lnTo>
                    <a:pt x="70" y="47"/>
                  </a:lnTo>
                  <a:lnTo>
                    <a:pt x="71" y="44"/>
                  </a:lnTo>
                  <a:lnTo>
                    <a:pt x="71" y="43"/>
                  </a:lnTo>
                  <a:lnTo>
                    <a:pt x="71" y="41"/>
                  </a:lnTo>
                  <a:lnTo>
                    <a:pt x="70" y="39"/>
                  </a:lnTo>
                  <a:lnTo>
                    <a:pt x="68" y="38"/>
                  </a:lnTo>
                  <a:lnTo>
                    <a:pt x="67" y="35"/>
                  </a:lnTo>
                  <a:lnTo>
                    <a:pt x="66" y="34"/>
                  </a:lnTo>
                  <a:lnTo>
                    <a:pt x="62" y="33"/>
                  </a:lnTo>
                  <a:lnTo>
                    <a:pt x="59" y="30"/>
                  </a:lnTo>
                  <a:lnTo>
                    <a:pt x="55" y="27"/>
                  </a:lnTo>
                  <a:lnTo>
                    <a:pt x="69" y="30"/>
                  </a:lnTo>
                  <a:lnTo>
                    <a:pt x="83" y="33"/>
                  </a:lnTo>
                  <a:lnTo>
                    <a:pt x="97" y="35"/>
                  </a:lnTo>
                  <a:lnTo>
                    <a:pt x="109" y="38"/>
                  </a:lnTo>
                  <a:lnTo>
                    <a:pt x="120" y="39"/>
                  </a:lnTo>
                  <a:lnTo>
                    <a:pt x="128" y="41"/>
                  </a:lnTo>
                  <a:lnTo>
                    <a:pt x="132" y="42"/>
                  </a:lnTo>
                  <a:lnTo>
                    <a:pt x="135" y="42"/>
                  </a:lnTo>
                  <a:lnTo>
                    <a:pt x="139" y="42"/>
                  </a:lnTo>
                  <a:lnTo>
                    <a:pt x="143" y="41"/>
                  </a:lnTo>
                  <a:lnTo>
                    <a:pt x="145" y="38"/>
                  </a:lnTo>
                  <a:lnTo>
                    <a:pt x="146" y="34"/>
                  </a:lnTo>
                  <a:lnTo>
                    <a:pt x="146" y="30"/>
                  </a:lnTo>
                  <a:lnTo>
                    <a:pt x="145" y="26"/>
                  </a:lnTo>
                  <a:lnTo>
                    <a:pt x="142" y="24"/>
                  </a:lnTo>
                  <a:lnTo>
                    <a:pt x="138" y="2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728" y="1669"/>
              <a:ext cx="655" cy="302"/>
            </a:xfrm>
            <a:custGeom>
              <a:avLst/>
              <a:gdLst/>
              <a:ahLst/>
              <a:cxnLst>
                <a:cxn ang="0">
                  <a:pos x="97" y="175"/>
                </a:cxn>
                <a:cxn ang="0">
                  <a:pos x="56" y="218"/>
                </a:cxn>
                <a:cxn ang="0">
                  <a:pos x="25" y="266"/>
                </a:cxn>
                <a:cxn ang="0">
                  <a:pos x="6" y="317"/>
                </a:cxn>
                <a:cxn ang="0">
                  <a:pos x="0" y="393"/>
                </a:cxn>
                <a:cxn ang="0">
                  <a:pos x="21" y="484"/>
                </a:cxn>
                <a:cxn ang="0">
                  <a:pos x="56" y="556"/>
                </a:cxn>
                <a:cxn ang="0">
                  <a:pos x="84" y="597"/>
                </a:cxn>
                <a:cxn ang="0">
                  <a:pos x="122" y="581"/>
                </a:cxn>
                <a:cxn ang="0">
                  <a:pos x="110" y="552"/>
                </a:cxn>
                <a:cxn ang="0">
                  <a:pos x="105" y="526"/>
                </a:cxn>
                <a:cxn ang="0">
                  <a:pos x="107" y="507"/>
                </a:cxn>
                <a:cxn ang="0">
                  <a:pos x="114" y="491"/>
                </a:cxn>
                <a:cxn ang="0">
                  <a:pos x="136" y="462"/>
                </a:cxn>
                <a:cxn ang="0">
                  <a:pos x="170" y="438"/>
                </a:cxn>
                <a:cxn ang="0">
                  <a:pos x="211" y="417"/>
                </a:cxn>
                <a:cxn ang="0">
                  <a:pos x="257" y="400"/>
                </a:cxn>
                <a:cxn ang="0">
                  <a:pos x="304" y="386"/>
                </a:cxn>
                <a:cxn ang="0">
                  <a:pos x="350" y="376"/>
                </a:cxn>
                <a:cxn ang="0">
                  <a:pos x="392" y="369"/>
                </a:cxn>
                <a:cxn ang="0">
                  <a:pos x="427" y="364"/>
                </a:cxn>
                <a:cxn ang="0">
                  <a:pos x="515" y="414"/>
                </a:cxn>
                <a:cxn ang="0">
                  <a:pos x="620" y="457"/>
                </a:cxn>
                <a:cxn ang="0">
                  <a:pos x="734" y="493"/>
                </a:cxn>
                <a:cxn ang="0">
                  <a:pos x="847" y="522"/>
                </a:cxn>
                <a:cxn ang="0">
                  <a:pos x="952" y="545"/>
                </a:cxn>
                <a:cxn ang="0">
                  <a:pos x="1038" y="563"/>
                </a:cxn>
                <a:cxn ang="0">
                  <a:pos x="1100" y="573"/>
                </a:cxn>
                <a:cxn ang="0">
                  <a:pos x="1128" y="576"/>
                </a:cxn>
                <a:cxn ang="0">
                  <a:pos x="1150" y="579"/>
                </a:cxn>
                <a:cxn ang="0">
                  <a:pos x="1198" y="581"/>
                </a:cxn>
                <a:cxn ang="0">
                  <a:pos x="1247" y="583"/>
                </a:cxn>
                <a:cxn ang="0">
                  <a:pos x="1268" y="584"/>
                </a:cxn>
                <a:cxn ang="0">
                  <a:pos x="1288" y="569"/>
                </a:cxn>
                <a:cxn ang="0">
                  <a:pos x="1308" y="483"/>
                </a:cxn>
                <a:cxn ang="0">
                  <a:pos x="1310" y="401"/>
                </a:cxn>
                <a:cxn ang="0">
                  <a:pos x="1296" y="325"/>
                </a:cxn>
                <a:cxn ang="0">
                  <a:pos x="1265" y="255"/>
                </a:cxn>
                <a:cxn ang="0">
                  <a:pos x="1227" y="202"/>
                </a:cxn>
                <a:cxn ang="0">
                  <a:pos x="1182" y="157"/>
                </a:cxn>
                <a:cxn ang="0">
                  <a:pos x="1134" y="119"/>
                </a:cxn>
                <a:cxn ang="0">
                  <a:pos x="1082" y="89"/>
                </a:cxn>
                <a:cxn ang="0">
                  <a:pos x="1031" y="65"/>
                </a:cxn>
                <a:cxn ang="0">
                  <a:pos x="983" y="46"/>
                </a:cxn>
                <a:cxn ang="0">
                  <a:pos x="941" y="34"/>
                </a:cxn>
                <a:cxn ang="0">
                  <a:pos x="907" y="24"/>
                </a:cxn>
                <a:cxn ang="0">
                  <a:pos x="870" y="18"/>
                </a:cxn>
                <a:cxn ang="0">
                  <a:pos x="830" y="11"/>
                </a:cxn>
                <a:cxn ang="0">
                  <a:pos x="787" y="6"/>
                </a:cxn>
                <a:cxn ang="0">
                  <a:pos x="740" y="3"/>
                </a:cxn>
                <a:cxn ang="0">
                  <a:pos x="691" y="0"/>
                </a:cxn>
                <a:cxn ang="0">
                  <a:pos x="641" y="1"/>
                </a:cxn>
                <a:cxn ang="0">
                  <a:pos x="589" y="4"/>
                </a:cxn>
                <a:cxn ang="0">
                  <a:pos x="536" y="8"/>
                </a:cxn>
                <a:cxn ang="0">
                  <a:pos x="482" y="15"/>
                </a:cxn>
                <a:cxn ang="0">
                  <a:pos x="428" y="26"/>
                </a:cxn>
                <a:cxn ang="0">
                  <a:pos x="374" y="38"/>
                </a:cxn>
                <a:cxn ang="0">
                  <a:pos x="321" y="54"/>
                </a:cxn>
                <a:cxn ang="0">
                  <a:pos x="268" y="74"/>
                </a:cxn>
                <a:cxn ang="0">
                  <a:pos x="217" y="97"/>
                </a:cxn>
                <a:cxn ang="0">
                  <a:pos x="169" y="124"/>
                </a:cxn>
                <a:cxn ang="0">
                  <a:pos x="122" y="155"/>
                </a:cxn>
              </a:cxnLst>
              <a:rect l="0" t="0" r="r" b="b"/>
              <a:pathLst>
                <a:path w="1311" h="604">
                  <a:moveTo>
                    <a:pt x="122" y="155"/>
                  </a:moveTo>
                  <a:lnTo>
                    <a:pt x="97" y="175"/>
                  </a:lnTo>
                  <a:lnTo>
                    <a:pt x="75" y="196"/>
                  </a:lnTo>
                  <a:lnTo>
                    <a:pt x="56" y="218"/>
                  </a:lnTo>
                  <a:lnTo>
                    <a:pt x="38" y="242"/>
                  </a:lnTo>
                  <a:lnTo>
                    <a:pt x="25" y="266"/>
                  </a:lnTo>
                  <a:lnTo>
                    <a:pt x="14" y="291"/>
                  </a:lnTo>
                  <a:lnTo>
                    <a:pt x="6" y="317"/>
                  </a:lnTo>
                  <a:lnTo>
                    <a:pt x="2" y="344"/>
                  </a:lnTo>
                  <a:lnTo>
                    <a:pt x="0" y="393"/>
                  </a:lnTo>
                  <a:lnTo>
                    <a:pt x="8" y="442"/>
                  </a:lnTo>
                  <a:lnTo>
                    <a:pt x="21" y="484"/>
                  </a:lnTo>
                  <a:lnTo>
                    <a:pt x="38" y="523"/>
                  </a:lnTo>
                  <a:lnTo>
                    <a:pt x="56" y="556"/>
                  </a:lnTo>
                  <a:lnTo>
                    <a:pt x="72" y="581"/>
                  </a:lnTo>
                  <a:lnTo>
                    <a:pt x="84" y="597"/>
                  </a:lnTo>
                  <a:lnTo>
                    <a:pt x="90" y="604"/>
                  </a:lnTo>
                  <a:lnTo>
                    <a:pt x="122" y="581"/>
                  </a:lnTo>
                  <a:lnTo>
                    <a:pt x="114" y="566"/>
                  </a:lnTo>
                  <a:lnTo>
                    <a:pt x="110" y="552"/>
                  </a:lnTo>
                  <a:lnTo>
                    <a:pt x="106" y="538"/>
                  </a:lnTo>
                  <a:lnTo>
                    <a:pt x="105" y="526"/>
                  </a:lnTo>
                  <a:lnTo>
                    <a:pt x="106" y="516"/>
                  </a:lnTo>
                  <a:lnTo>
                    <a:pt x="107" y="507"/>
                  </a:lnTo>
                  <a:lnTo>
                    <a:pt x="111" y="499"/>
                  </a:lnTo>
                  <a:lnTo>
                    <a:pt x="114" y="491"/>
                  </a:lnTo>
                  <a:lnTo>
                    <a:pt x="124" y="476"/>
                  </a:lnTo>
                  <a:lnTo>
                    <a:pt x="136" y="462"/>
                  </a:lnTo>
                  <a:lnTo>
                    <a:pt x="152" y="450"/>
                  </a:lnTo>
                  <a:lnTo>
                    <a:pt x="170" y="438"/>
                  </a:lnTo>
                  <a:lnTo>
                    <a:pt x="190" y="427"/>
                  </a:lnTo>
                  <a:lnTo>
                    <a:pt x="211" y="417"/>
                  </a:lnTo>
                  <a:lnTo>
                    <a:pt x="234" y="408"/>
                  </a:lnTo>
                  <a:lnTo>
                    <a:pt x="257" y="400"/>
                  </a:lnTo>
                  <a:lnTo>
                    <a:pt x="280" y="393"/>
                  </a:lnTo>
                  <a:lnTo>
                    <a:pt x="304" y="386"/>
                  </a:lnTo>
                  <a:lnTo>
                    <a:pt x="327" y="381"/>
                  </a:lnTo>
                  <a:lnTo>
                    <a:pt x="350" y="376"/>
                  </a:lnTo>
                  <a:lnTo>
                    <a:pt x="372" y="372"/>
                  </a:lnTo>
                  <a:lnTo>
                    <a:pt x="392" y="369"/>
                  </a:lnTo>
                  <a:lnTo>
                    <a:pt x="410" y="367"/>
                  </a:lnTo>
                  <a:lnTo>
                    <a:pt x="427" y="364"/>
                  </a:lnTo>
                  <a:lnTo>
                    <a:pt x="468" y="390"/>
                  </a:lnTo>
                  <a:lnTo>
                    <a:pt x="515" y="414"/>
                  </a:lnTo>
                  <a:lnTo>
                    <a:pt x="566" y="436"/>
                  </a:lnTo>
                  <a:lnTo>
                    <a:pt x="620" y="457"/>
                  </a:lnTo>
                  <a:lnTo>
                    <a:pt x="676" y="476"/>
                  </a:lnTo>
                  <a:lnTo>
                    <a:pt x="734" y="493"/>
                  </a:lnTo>
                  <a:lnTo>
                    <a:pt x="790" y="508"/>
                  </a:lnTo>
                  <a:lnTo>
                    <a:pt x="847" y="522"/>
                  </a:lnTo>
                  <a:lnTo>
                    <a:pt x="901" y="535"/>
                  </a:lnTo>
                  <a:lnTo>
                    <a:pt x="952" y="545"/>
                  </a:lnTo>
                  <a:lnTo>
                    <a:pt x="998" y="555"/>
                  </a:lnTo>
                  <a:lnTo>
                    <a:pt x="1038" y="563"/>
                  </a:lnTo>
                  <a:lnTo>
                    <a:pt x="1073" y="568"/>
                  </a:lnTo>
                  <a:lnTo>
                    <a:pt x="1100" y="573"/>
                  </a:lnTo>
                  <a:lnTo>
                    <a:pt x="1119" y="575"/>
                  </a:lnTo>
                  <a:lnTo>
                    <a:pt x="1128" y="576"/>
                  </a:lnTo>
                  <a:lnTo>
                    <a:pt x="1135" y="578"/>
                  </a:lnTo>
                  <a:lnTo>
                    <a:pt x="1150" y="579"/>
                  </a:lnTo>
                  <a:lnTo>
                    <a:pt x="1173" y="580"/>
                  </a:lnTo>
                  <a:lnTo>
                    <a:pt x="1198" y="581"/>
                  </a:lnTo>
                  <a:lnTo>
                    <a:pt x="1225" y="582"/>
                  </a:lnTo>
                  <a:lnTo>
                    <a:pt x="1247" y="583"/>
                  </a:lnTo>
                  <a:lnTo>
                    <a:pt x="1263" y="584"/>
                  </a:lnTo>
                  <a:lnTo>
                    <a:pt x="1268" y="584"/>
                  </a:lnTo>
                  <a:lnTo>
                    <a:pt x="1283" y="584"/>
                  </a:lnTo>
                  <a:lnTo>
                    <a:pt x="1288" y="569"/>
                  </a:lnTo>
                  <a:lnTo>
                    <a:pt x="1300" y="526"/>
                  </a:lnTo>
                  <a:lnTo>
                    <a:pt x="1308" y="483"/>
                  </a:lnTo>
                  <a:lnTo>
                    <a:pt x="1311" y="442"/>
                  </a:lnTo>
                  <a:lnTo>
                    <a:pt x="1310" y="401"/>
                  </a:lnTo>
                  <a:lnTo>
                    <a:pt x="1305" y="362"/>
                  </a:lnTo>
                  <a:lnTo>
                    <a:pt x="1296" y="325"/>
                  </a:lnTo>
                  <a:lnTo>
                    <a:pt x="1282" y="289"/>
                  </a:lnTo>
                  <a:lnTo>
                    <a:pt x="1265" y="255"/>
                  </a:lnTo>
                  <a:lnTo>
                    <a:pt x="1248" y="227"/>
                  </a:lnTo>
                  <a:lnTo>
                    <a:pt x="1227" y="202"/>
                  </a:lnTo>
                  <a:lnTo>
                    <a:pt x="1206" y="179"/>
                  </a:lnTo>
                  <a:lnTo>
                    <a:pt x="1182" y="157"/>
                  </a:lnTo>
                  <a:lnTo>
                    <a:pt x="1158" y="137"/>
                  </a:lnTo>
                  <a:lnTo>
                    <a:pt x="1134" y="119"/>
                  </a:lnTo>
                  <a:lnTo>
                    <a:pt x="1107" y="104"/>
                  </a:lnTo>
                  <a:lnTo>
                    <a:pt x="1082" y="89"/>
                  </a:lnTo>
                  <a:lnTo>
                    <a:pt x="1057" y="76"/>
                  </a:lnTo>
                  <a:lnTo>
                    <a:pt x="1031" y="65"/>
                  </a:lnTo>
                  <a:lnTo>
                    <a:pt x="1007" y="56"/>
                  </a:lnTo>
                  <a:lnTo>
                    <a:pt x="983" y="46"/>
                  </a:lnTo>
                  <a:lnTo>
                    <a:pt x="961" y="39"/>
                  </a:lnTo>
                  <a:lnTo>
                    <a:pt x="941" y="34"/>
                  </a:lnTo>
                  <a:lnTo>
                    <a:pt x="923" y="28"/>
                  </a:lnTo>
                  <a:lnTo>
                    <a:pt x="907" y="24"/>
                  </a:lnTo>
                  <a:lnTo>
                    <a:pt x="890" y="21"/>
                  </a:lnTo>
                  <a:lnTo>
                    <a:pt x="870" y="18"/>
                  </a:lnTo>
                  <a:lnTo>
                    <a:pt x="850" y="14"/>
                  </a:lnTo>
                  <a:lnTo>
                    <a:pt x="830" y="11"/>
                  </a:lnTo>
                  <a:lnTo>
                    <a:pt x="809" y="8"/>
                  </a:lnTo>
                  <a:lnTo>
                    <a:pt x="787" y="6"/>
                  </a:lnTo>
                  <a:lnTo>
                    <a:pt x="764" y="4"/>
                  </a:lnTo>
                  <a:lnTo>
                    <a:pt x="740" y="3"/>
                  </a:lnTo>
                  <a:lnTo>
                    <a:pt x="716" y="1"/>
                  </a:lnTo>
                  <a:lnTo>
                    <a:pt x="691" y="0"/>
                  </a:lnTo>
                  <a:lnTo>
                    <a:pt x="666" y="0"/>
                  </a:lnTo>
                  <a:lnTo>
                    <a:pt x="641" y="1"/>
                  </a:lnTo>
                  <a:lnTo>
                    <a:pt x="615" y="3"/>
                  </a:lnTo>
                  <a:lnTo>
                    <a:pt x="589" y="4"/>
                  </a:lnTo>
                  <a:lnTo>
                    <a:pt x="562" y="6"/>
                  </a:lnTo>
                  <a:lnTo>
                    <a:pt x="536" y="8"/>
                  </a:lnTo>
                  <a:lnTo>
                    <a:pt x="508" y="12"/>
                  </a:lnTo>
                  <a:lnTo>
                    <a:pt x="482" y="15"/>
                  </a:lnTo>
                  <a:lnTo>
                    <a:pt x="454" y="20"/>
                  </a:lnTo>
                  <a:lnTo>
                    <a:pt x="428" y="26"/>
                  </a:lnTo>
                  <a:lnTo>
                    <a:pt x="400" y="31"/>
                  </a:lnTo>
                  <a:lnTo>
                    <a:pt x="374" y="38"/>
                  </a:lnTo>
                  <a:lnTo>
                    <a:pt x="347" y="46"/>
                  </a:lnTo>
                  <a:lnTo>
                    <a:pt x="321" y="54"/>
                  </a:lnTo>
                  <a:lnTo>
                    <a:pt x="294" y="65"/>
                  </a:lnTo>
                  <a:lnTo>
                    <a:pt x="268" y="74"/>
                  </a:lnTo>
                  <a:lnTo>
                    <a:pt x="242" y="86"/>
                  </a:lnTo>
                  <a:lnTo>
                    <a:pt x="217" y="97"/>
                  </a:lnTo>
                  <a:lnTo>
                    <a:pt x="193" y="110"/>
                  </a:lnTo>
                  <a:lnTo>
                    <a:pt x="169" y="124"/>
                  </a:lnTo>
                  <a:lnTo>
                    <a:pt x="145" y="139"/>
                  </a:lnTo>
                  <a:lnTo>
                    <a:pt x="122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747" y="1689"/>
              <a:ext cx="616" cy="251"/>
            </a:xfrm>
            <a:custGeom>
              <a:avLst/>
              <a:gdLst/>
              <a:ahLst/>
              <a:cxnLst>
                <a:cxn ang="0">
                  <a:pos x="0" y="327"/>
                </a:cxn>
                <a:cxn ang="0">
                  <a:pos x="1" y="314"/>
                </a:cxn>
                <a:cxn ang="0">
                  <a:pos x="5" y="284"/>
                </a:cxn>
                <a:cxn ang="0">
                  <a:pos x="21" y="242"/>
                </a:cxn>
                <a:cxn ang="0">
                  <a:pos x="48" y="201"/>
                </a:cxn>
                <a:cxn ang="0">
                  <a:pos x="85" y="163"/>
                </a:cxn>
                <a:cxn ang="0">
                  <a:pos x="129" y="131"/>
                </a:cxn>
                <a:cxn ang="0">
                  <a:pos x="173" y="103"/>
                </a:cxn>
                <a:cxn ang="0">
                  <a:pos x="221" y="80"/>
                </a:cxn>
                <a:cxn ang="0">
                  <a:pos x="270" y="59"/>
                </a:cxn>
                <a:cxn ang="0">
                  <a:pos x="321" y="42"/>
                </a:cxn>
                <a:cxn ang="0">
                  <a:pos x="373" y="28"/>
                </a:cxn>
                <a:cxn ang="0">
                  <a:pos x="423" y="18"/>
                </a:cxn>
                <a:cxn ang="0">
                  <a:pos x="475" y="10"/>
                </a:cxn>
                <a:cxn ang="0">
                  <a:pos x="527" y="4"/>
                </a:cxn>
                <a:cxn ang="0">
                  <a:pos x="578" y="1"/>
                </a:cxn>
                <a:cxn ang="0">
                  <a:pos x="627" y="0"/>
                </a:cxn>
                <a:cxn ang="0">
                  <a:pos x="674" y="0"/>
                </a:cxn>
                <a:cxn ang="0">
                  <a:pos x="721" y="3"/>
                </a:cxn>
                <a:cxn ang="0">
                  <a:pos x="763" y="6"/>
                </a:cxn>
                <a:cxn ang="0">
                  <a:pos x="803" y="12"/>
                </a:cxn>
                <a:cxn ang="0">
                  <a:pos x="840" y="19"/>
                </a:cxn>
                <a:cxn ang="0">
                  <a:pos x="873" y="26"/>
                </a:cxn>
                <a:cxn ang="0">
                  <a:pos x="908" y="36"/>
                </a:cxn>
                <a:cxn ang="0">
                  <a:pos x="951" y="50"/>
                </a:cxn>
                <a:cxn ang="0">
                  <a:pos x="998" y="70"/>
                </a:cxn>
                <a:cxn ang="0">
                  <a:pos x="1045" y="95"/>
                </a:cxn>
                <a:cxn ang="0">
                  <a:pos x="1093" y="126"/>
                </a:cxn>
                <a:cxn ang="0">
                  <a:pos x="1136" y="163"/>
                </a:cxn>
                <a:cxn ang="0">
                  <a:pos x="1174" y="208"/>
                </a:cxn>
                <a:cxn ang="0">
                  <a:pos x="1200" y="252"/>
                </a:cxn>
                <a:cxn ang="0">
                  <a:pos x="1215" y="289"/>
                </a:cxn>
                <a:cxn ang="0">
                  <a:pos x="1225" y="327"/>
                </a:cxn>
                <a:cxn ang="0">
                  <a:pos x="1230" y="368"/>
                </a:cxn>
                <a:cxn ang="0">
                  <a:pos x="1230" y="417"/>
                </a:cxn>
                <a:cxn ang="0">
                  <a:pos x="1222" y="473"/>
                </a:cxn>
                <a:cxn ang="0">
                  <a:pos x="1201" y="501"/>
                </a:cxn>
                <a:cxn ang="0">
                  <a:pos x="1164" y="500"/>
                </a:cxn>
                <a:cxn ang="0">
                  <a:pos x="1124" y="497"/>
                </a:cxn>
                <a:cxn ang="0">
                  <a:pos x="1096" y="496"/>
                </a:cxn>
                <a:cxn ang="0">
                  <a:pos x="1086" y="495"/>
                </a:cxn>
                <a:cxn ang="0">
                  <a:pos x="1043" y="489"/>
                </a:cxn>
                <a:cxn ang="0">
                  <a:pos x="969" y="475"/>
                </a:cxn>
                <a:cxn ang="0">
                  <a:pos x="873" y="456"/>
                </a:cxn>
                <a:cxn ang="0">
                  <a:pos x="762" y="429"/>
                </a:cxn>
                <a:cxn ang="0">
                  <a:pos x="648" y="397"/>
                </a:cxn>
                <a:cxn ang="0">
                  <a:pos x="539" y="358"/>
                </a:cxn>
                <a:cxn ang="0">
                  <a:pos x="443" y="312"/>
                </a:cxn>
                <a:cxn ang="0">
                  <a:pos x="396" y="282"/>
                </a:cxn>
                <a:cxn ang="0">
                  <a:pos x="383" y="282"/>
                </a:cxn>
                <a:cxn ang="0">
                  <a:pos x="358" y="285"/>
                </a:cxn>
                <a:cxn ang="0">
                  <a:pos x="315" y="292"/>
                </a:cxn>
                <a:cxn ang="0">
                  <a:pos x="262" y="304"/>
                </a:cxn>
                <a:cxn ang="0">
                  <a:pos x="203" y="321"/>
                </a:cxn>
                <a:cxn ang="0">
                  <a:pos x="146" y="344"/>
                </a:cxn>
                <a:cxn ang="0">
                  <a:pos x="94" y="373"/>
                </a:cxn>
                <a:cxn ang="0">
                  <a:pos x="53" y="410"/>
                </a:cxn>
                <a:cxn ang="0">
                  <a:pos x="36" y="437"/>
                </a:cxn>
                <a:cxn ang="0">
                  <a:pos x="32" y="449"/>
                </a:cxn>
                <a:cxn ang="0">
                  <a:pos x="18" y="427"/>
                </a:cxn>
                <a:cxn ang="0">
                  <a:pos x="2" y="366"/>
                </a:cxn>
              </a:cxnLst>
              <a:rect l="0" t="0" r="r" b="b"/>
              <a:pathLst>
                <a:path w="1231" h="502">
                  <a:moveTo>
                    <a:pt x="0" y="333"/>
                  </a:moveTo>
                  <a:lnTo>
                    <a:pt x="0" y="327"/>
                  </a:lnTo>
                  <a:lnTo>
                    <a:pt x="1" y="320"/>
                  </a:lnTo>
                  <a:lnTo>
                    <a:pt x="1" y="314"/>
                  </a:lnTo>
                  <a:lnTo>
                    <a:pt x="1" y="307"/>
                  </a:lnTo>
                  <a:lnTo>
                    <a:pt x="5" y="284"/>
                  </a:lnTo>
                  <a:lnTo>
                    <a:pt x="12" y="262"/>
                  </a:lnTo>
                  <a:lnTo>
                    <a:pt x="21" y="242"/>
                  </a:lnTo>
                  <a:lnTo>
                    <a:pt x="33" y="221"/>
                  </a:lnTo>
                  <a:lnTo>
                    <a:pt x="48" y="201"/>
                  </a:lnTo>
                  <a:lnTo>
                    <a:pt x="64" y="182"/>
                  </a:lnTo>
                  <a:lnTo>
                    <a:pt x="85" y="163"/>
                  </a:lnTo>
                  <a:lnTo>
                    <a:pt x="107" y="146"/>
                  </a:lnTo>
                  <a:lnTo>
                    <a:pt x="129" y="131"/>
                  </a:lnTo>
                  <a:lnTo>
                    <a:pt x="150" y="117"/>
                  </a:lnTo>
                  <a:lnTo>
                    <a:pt x="173" y="103"/>
                  </a:lnTo>
                  <a:lnTo>
                    <a:pt x="198" y="92"/>
                  </a:lnTo>
                  <a:lnTo>
                    <a:pt x="221" y="80"/>
                  </a:lnTo>
                  <a:lnTo>
                    <a:pt x="246" y="70"/>
                  </a:lnTo>
                  <a:lnTo>
                    <a:pt x="270" y="59"/>
                  </a:lnTo>
                  <a:lnTo>
                    <a:pt x="296" y="50"/>
                  </a:lnTo>
                  <a:lnTo>
                    <a:pt x="321" y="42"/>
                  </a:lnTo>
                  <a:lnTo>
                    <a:pt x="346" y="35"/>
                  </a:lnTo>
                  <a:lnTo>
                    <a:pt x="373" y="28"/>
                  </a:lnTo>
                  <a:lnTo>
                    <a:pt x="398" y="23"/>
                  </a:lnTo>
                  <a:lnTo>
                    <a:pt x="423" y="18"/>
                  </a:lnTo>
                  <a:lnTo>
                    <a:pt x="450" y="13"/>
                  </a:lnTo>
                  <a:lnTo>
                    <a:pt x="475" y="10"/>
                  </a:lnTo>
                  <a:lnTo>
                    <a:pt x="502" y="6"/>
                  </a:lnTo>
                  <a:lnTo>
                    <a:pt x="527" y="4"/>
                  </a:lnTo>
                  <a:lnTo>
                    <a:pt x="552" y="2"/>
                  </a:lnTo>
                  <a:lnTo>
                    <a:pt x="578" y="1"/>
                  </a:lnTo>
                  <a:lnTo>
                    <a:pt x="603" y="0"/>
                  </a:lnTo>
                  <a:lnTo>
                    <a:pt x="627" y="0"/>
                  </a:lnTo>
                  <a:lnTo>
                    <a:pt x="651" y="0"/>
                  </a:lnTo>
                  <a:lnTo>
                    <a:pt x="674" y="0"/>
                  </a:lnTo>
                  <a:lnTo>
                    <a:pt x="697" y="1"/>
                  </a:lnTo>
                  <a:lnTo>
                    <a:pt x="721" y="3"/>
                  </a:lnTo>
                  <a:lnTo>
                    <a:pt x="742" y="4"/>
                  </a:lnTo>
                  <a:lnTo>
                    <a:pt x="763" y="6"/>
                  </a:lnTo>
                  <a:lnTo>
                    <a:pt x="784" y="9"/>
                  </a:lnTo>
                  <a:lnTo>
                    <a:pt x="803" y="12"/>
                  </a:lnTo>
                  <a:lnTo>
                    <a:pt x="823" y="16"/>
                  </a:lnTo>
                  <a:lnTo>
                    <a:pt x="840" y="19"/>
                  </a:lnTo>
                  <a:lnTo>
                    <a:pt x="858" y="23"/>
                  </a:lnTo>
                  <a:lnTo>
                    <a:pt x="873" y="26"/>
                  </a:lnTo>
                  <a:lnTo>
                    <a:pt x="890" y="31"/>
                  </a:lnTo>
                  <a:lnTo>
                    <a:pt x="908" y="36"/>
                  </a:lnTo>
                  <a:lnTo>
                    <a:pt x="929" y="42"/>
                  </a:lnTo>
                  <a:lnTo>
                    <a:pt x="951" y="50"/>
                  </a:lnTo>
                  <a:lnTo>
                    <a:pt x="974" y="59"/>
                  </a:lnTo>
                  <a:lnTo>
                    <a:pt x="998" y="70"/>
                  </a:lnTo>
                  <a:lnTo>
                    <a:pt x="1021" y="81"/>
                  </a:lnTo>
                  <a:lnTo>
                    <a:pt x="1045" y="95"/>
                  </a:lnTo>
                  <a:lnTo>
                    <a:pt x="1069" y="110"/>
                  </a:lnTo>
                  <a:lnTo>
                    <a:pt x="1093" y="126"/>
                  </a:lnTo>
                  <a:lnTo>
                    <a:pt x="1114" y="144"/>
                  </a:lnTo>
                  <a:lnTo>
                    <a:pt x="1136" y="163"/>
                  </a:lnTo>
                  <a:lnTo>
                    <a:pt x="1156" y="185"/>
                  </a:lnTo>
                  <a:lnTo>
                    <a:pt x="1174" y="208"/>
                  </a:lnTo>
                  <a:lnTo>
                    <a:pt x="1190" y="233"/>
                  </a:lnTo>
                  <a:lnTo>
                    <a:pt x="1200" y="252"/>
                  </a:lnTo>
                  <a:lnTo>
                    <a:pt x="1208" y="269"/>
                  </a:lnTo>
                  <a:lnTo>
                    <a:pt x="1215" y="289"/>
                  </a:lnTo>
                  <a:lnTo>
                    <a:pt x="1220" y="307"/>
                  </a:lnTo>
                  <a:lnTo>
                    <a:pt x="1225" y="327"/>
                  </a:lnTo>
                  <a:lnTo>
                    <a:pt x="1228" y="348"/>
                  </a:lnTo>
                  <a:lnTo>
                    <a:pt x="1230" y="368"/>
                  </a:lnTo>
                  <a:lnTo>
                    <a:pt x="1231" y="389"/>
                  </a:lnTo>
                  <a:lnTo>
                    <a:pt x="1230" y="417"/>
                  </a:lnTo>
                  <a:lnTo>
                    <a:pt x="1226" y="444"/>
                  </a:lnTo>
                  <a:lnTo>
                    <a:pt x="1222" y="473"/>
                  </a:lnTo>
                  <a:lnTo>
                    <a:pt x="1213" y="502"/>
                  </a:lnTo>
                  <a:lnTo>
                    <a:pt x="1201" y="501"/>
                  </a:lnTo>
                  <a:lnTo>
                    <a:pt x="1184" y="501"/>
                  </a:lnTo>
                  <a:lnTo>
                    <a:pt x="1164" y="500"/>
                  </a:lnTo>
                  <a:lnTo>
                    <a:pt x="1143" y="499"/>
                  </a:lnTo>
                  <a:lnTo>
                    <a:pt x="1124" y="497"/>
                  </a:lnTo>
                  <a:lnTo>
                    <a:pt x="1106" y="497"/>
                  </a:lnTo>
                  <a:lnTo>
                    <a:pt x="1096" y="496"/>
                  </a:lnTo>
                  <a:lnTo>
                    <a:pt x="1091" y="496"/>
                  </a:lnTo>
                  <a:lnTo>
                    <a:pt x="1086" y="495"/>
                  </a:lnTo>
                  <a:lnTo>
                    <a:pt x="1068" y="493"/>
                  </a:lnTo>
                  <a:lnTo>
                    <a:pt x="1043" y="489"/>
                  </a:lnTo>
                  <a:lnTo>
                    <a:pt x="1010" y="484"/>
                  </a:lnTo>
                  <a:lnTo>
                    <a:pt x="969" y="475"/>
                  </a:lnTo>
                  <a:lnTo>
                    <a:pt x="923" y="466"/>
                  </a:lnTo>
                  <a:lnTo>
                    <a:pt x="873" y="456"/>
                  </a:lnTo>
                  <a:lnTo>
                    <a:pt x="818" y="443"/>
                  </a:lnTo>
                  <a:lnTo>
                    <a:pt x="762" y="429"/>
                  </a:lnTo>
                  <a:lnTo>
                    <a:pt x="706" y="414"/>
                  </a:lnTo>
                  <a:lnTo>
                    <a:pt x="648" y="397"/>
                  </a:lnTo>
                  <a:lnTo>
                    <a:pt x="592" y="378"/>
                  </a:lnTo>
                  <a:lnTo>
                    <a:pt x="539" y="358"/>
                  </a:lnTo>
                  <a:lnTo>
                    <a:pt x="488" y="336"/>
                  </a:lnTo>
                  <a:lnTo>
                    <a:pt x="443" y="312"/>
                  </a:lnTo>
                  <a:lnTo>
                    <a:pt x="403" y="286"/>
                  </a:lnTo>
                  <a:lnTo>
                    <a:pt x="396" y="282"/>
                  </a:lnTo>
                  <a:lnTo>
                    <a:pt x="389" y="282"/>
                  </a:lnTo>
                  <a:lnTo>
                    <a:pt x="383" y="282"/>
                  </a:lnTo>
                  <a:lnTo>
                    <a:pt x="373" y="284"/>
                  </a:lnTo>
                  <a:lnTo>
                    <a:pt x="358" y="285"/>
                  </a:lnTo>
                  <a:lnTo>
                    <a:pt x="338" y="289"/>
                  </a:lnTo>
                  <a:lnTo>
                    <a:pt x="315" y="292"/>
                  </a:lnTo>
                  <a:lnTo>
                    <a:pt x="289" y="298"/>
                  </a:lnTo>
                  <a:lnTo>
                    <a:pt x="262" y="304"/>
                  </a:lnTo>
                  <a:lnTo>
                    <a:pt x="233" y="312"/>
                  </a:lnTo>
                  <a:lnTo>
                    <a:pt x="203" y="321"/>
                  </a:lnTo>
                  <a:lnTo>
                    <a:pt x="173" y="331"/>
                  </a:lnTo>
                  <a:lnTo>
                    <a:pt x="146" y="344"/>
                  </a:lnTo>
                  <a:lnTo>
                    <a:pt x="118" y="358"/>
                  </a:lnTo>
                  <a:lnTo>
                    <a:pt x="94" y="373"/>
                  </a:lnTo>
                  <a:lnTo>
                    <a:pt x="71" y="390"/>
                  </a:lnTo>
                  <a:lnTo>
                    <a:pt x="53" y="410"/>
                  </a:lnTo>
                  <a:lnTo>
                    <a:pt x="39" y="432"/>
                  </a:lnTo>
                  <a:lnTo>
                    <a:pt x="36" y="437"/>
                  </a:lnTo>
                  <a:lnTo>
                    <a:pt x="34" y="443"/>
                  </a:lnTo>
                  <a:lnTo>
                    <a:pt x="32" y="449"/>
                  </a:lnTo>
                  <a:lnTo>
                    <a:pt x="29" y="455"/>
                  </a:lnTo>
                  <a:lnTo>
                    <a:pt x="18" y="427"/>
                  </a:lnTo>
                  <a:lnTo>
                    <a:pt x="9" y="397"/>
                  </a:lnTo>
                  <a:lnTo>
                    <a:pt x="2" y="366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F2BF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3101" y="2070"/>
              <a:ext cx="41" cy="112"/>
            </a:xfrm>
            <a:custGeom>
              <a:avLst/>
              <a:gdLst/>
              <a:ahLst/>
              <a:cxnLst>
                <a:cxn ang="0">
                  <a:pos x="19" y="2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0" y="29"/>
                </a:cxn>
                <a:cxn ang="0">
                  <a:pos x="1" y="40"/>
                </a:cxn>
                <a:cxn ang="0">
                  <a:pos x="11" y="74"/>
                </a:cxn>
                <a:cxn ang="0">
                  <a:pos x="20" y="113"/>
                </a:cxn>
                <a:cxn ang="0">
                  <a:pos x="23" y="152"/>
                </a:cxn>
                <a:cxn ang="0">
                  <a:pos x="18" y="183"/>
                </a:cxn>
                <a:cxn ang="0">
                  <a:pos x="16" y="195"/>
                </a:cxn>
                <a:cxn ang="0">
                  <a:pos x="18" y="206"/>
                </a:cxn>
                <a:cxn ang="0">
                  <a:pos x="24" y="216"/>
                </a:cxn>
                <a:cxn ang="0">
                  <a:pos x="34" y="222"/>
                </a:cxn>
                <a:cxn ang="0">
                  <a:pos x="40" y="225"/>
                </a:cxn>
                <a:cxn ang="0">
                  <a:pos x="46" y="225"/>
                </a:cxn>
                <a:cxn ang="0">
                  <a:pos x="52" y="225"/>
                </a:cxn>
                <a:cxn ang="0">
                  <a:pos x="57" y="222"/>
                </a:cxn>
                <a:cxn ang="0">
                  <a:pos x="62" y="220"/>
                </a:cxn>
                <a:cxn ang="0">
                  <a:pos x="66" y="217"/>
                </a:cxn>
                <a:cxn ang="0">
                  <a:pos x="70" y="212"/>
                </a:cxn>
                <a:cxn ang="0">
                  <a:pos x="73" y="208"/>
                </a:cxn>
                <a:cxn ang="0">
                  <a:pos x="80" y="181"/>
                </a:cxn>
                <a:cxn ang="0">
                  <a:pos x="83" y="152"/>
                </a:cxn>
                <a:cxn ang="0">
                  <a:pos x="81" y="122"/>
                </a:cxn>
                <a:cxn ang="0">
                  <a:pos x="77" y="93"/>
                </a:cxn>
                <a:cxn ang="0">
                  <a:pos x="71" y="67"/>
                </a:cxn>
                <a:cxn ang="0">
                  <a:pos x="65" y="45"/>
                </a:cxn>
                <a:cxn ang="0">
                  <a:pos x="61" y="29"/>
                </a:cxn>
                <a:cxn ang="0">
                  <a:pos x="57" y="20"/>
                </a:cxn>
                <a:cxn ang="0">
                  <a:pos x="55" y="14"/>
                </a:cxn>
                <a:cxn ang="0">
                  <a:pos x="52" y="9"/>
                </a:cxn>
                <a:cxn ang="0">
                  <a:pos x="47" y="6"/>
                </a:cxn>
                <a:cxn ang="0">
                  <a:pos x="42" y="4"/>
                </a:cxn>
                <a:cxn ang="0">
                  <a:pos x="37" y="1"/>
                </a:cxn>
                <a:cxn ang="0">
                  <a:pos x="31" y="0"/>
                </a:cxn>
                <a:cxn ang="0">
                  <a:pos x="25" y="1"/>
                </a:cxn>
                <a:cxn ang="0">
                  <a:pos x="19" y="2"/>
                </a:cxn>
              </a:cxnLst>
              <a:rect l="0" t="0" r="r" b="b"/>
              <a:pathLst>
                <a:path w="83" h="225">
                  <a:moveTo>
                    <a:pt x="19" y="2"/>
                  </a:move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40"/>
                  </a:lnTo>
                  <a:lnTo>
                    <a:pt x="11" y="74"/>
                  </a:lnTo>
                  <a:lnTo>
                    <a:pt x="20" y="113"/>
                  </a:lnTo>
                  <a:lnTo>
                    <a:pt x="23" y="152"/>
                  </a:lnTo>
                  <a:lnTo>
                    <a:pt x="18" y="183"/>
                  </a:lnTo>
                  <a:lnTo>
                    <a:pt x="16" y="195"/>
                  </a:lnTo>
                  <a:lnTo>
                    <a:pt x="18" y="206"/>
                  </a:lnTo>
                  <a:lnTo>
                    <a:pt x="24" y="216"/>
                  </a:lnTo>
                  <a:lnTo>
                    <a:pt x="34" y="222"/>
                  </a:lnTo>
                  <a:lnTo>
                    <a:pt x="40" y="225"/>
                  </a:lnTo>
                  <a:lnTo>
                    <a:pt x="46" y="225"/>
                  </a:lnTo>
                  <a:lnTo>
                    <a:pt x="52" y="225"/>
                  </a:lnTo>
                  <a:lnTo>
                    <a:pt x="57" y="222"/>
                  </a:lnTo>
                  <a:lnTo>
                    <a:pt x="62" y="220"/>
                  </a:lnTo>
                  <a:lnTo>
                    <a:pt x="66" y="217"/>
                  </a:lnTo>
                  <a:lnTo>
                    <a:pt x="70" y="212"/>
                  </a:lnTo>
                  <a:lnTo>
                    <a:pt x="73" y="208"/>
                  </a:lnTo>
                  <a:lnTo>
                    <a:pt x="80" y="181"/>
                  </a:lnTo>
                  <a:lnTo>
                    <a:pt x="83" y="152"/>
                  </a:lnTo>
                  <a:lnTo>
                    <a:pt x="81" y="122"/>
                  </a:lnTo>
                  <a:lnTo>
                    <a:pt x="77" y="93"/>
                  </a:lnTo>
                  <a:lnTo>
                    <a:pt x="71" y="67"/>
                  </a:lnTo>
                  <a:lnTo>
                    <a:pt x="65" y="45"/>
                  </a:lnTo>
                  <a:lnTo>
                    <a:pt x="61" y="29"/>
                  </a:lnTo>
                  <a:lnTo>
                    <a:pt x="57" y="20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4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5" y="1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2999" y="2119"/>
              <a:ext cx="212" cy="429"/>
            </a:xfrm>
            <a:custGeom>
              <a:avLst/>
              <a:gdLst/>
              <a:ahLst/>
              <a:cxnLst>
                <a:cxn ang="0">
                  <a:pos x="31" y="30"/>
                </a:cxn>
                <a:cxn ang="0">
                  <a:pos x="62" y="142"/>
                </a:cxn>
                <a:cxn ang="0">
                  <a:pos x="77" y="254"/>
                </a:cxn>
                <a:cxn ang="0">
                  <a:pos x="77" y="363"/>
                </a:cxn>
                <a:cxn ang="0">
                  <a:pos x="68" y="466"/>
                </a:cxn>
                <a:cxn ang="0">
                  <a:pos x="53" y="556"/>
                </a:cxn>
                <a:cxn ang="0">
                  <a:pos x="34" y="632"/>
                </a:cxn>
                <a:cxn ang="0">
                  <a:pos x="17" y="687"/>
                </a:cxn>
                <a:cxn ang="0">
                  <a:pos x="4" y="719"/>
                </a:cxn>
                <a:cxn ang="0">
                  <a:pos x="0" y="728"/>
                </a:cxn>
                <a:cxn ang="0">
                  <a:pos x="4" y="738"/>
                </a:cxn>
                <a:cxn ang="0">
                  <a:pos x="17" y="758"/>
                </a:cxn>
                <a:cxn ang="0">
                  <a:pos x="31" y="776"/>
                </a:cxn>
                <a:cxn ang="0">
                  <a:pos x="45" y="792"/>
                </a:cxn>
                <a:cxn ang="0">
                  <a:pos x="60" y="804"/>
                </a:cxn>
                <a:cxn ang="0">
                  <a:pos x="76" y="816"/>
                </a:cxn>
                <a:cxn ang="0">
                  <a:pos x="92" y="825"/>
                </a:cxn>
                <a:cxn ang="0">
                  <a:pos x="108" y="833"/>
                </a:cxn>
                <a:cxn ang="0">
                  <a:pos x="125" y="839"/>
                </a:cxn>
                <a:cxn ang="0">
                  <a:pos x="141" y="844"/>
                </a:cxn>
                <a:cxn ang="0">
                  <a:pos x="159" y="847"/>
                </a:cxn>
                <a:cxn ang="0">
                  <a:pos x="175" y="849"/>
                </a:cxn>
                <a:cxn ang="0">
                  <a:pos x="191" y="852"/>
                </a:cxn>
                <a:cxn ang="0">
                  <a:pos x="206" y="852"/>
                </a:cxn>
                <a:cxn ang="0">
                  <a:pos x="221" y="853"/>
                </a:cxn>
                <a:cxn ang="0">
                  <a:pos x="236" y="853"/>
                </a:cxn>
                <a:cxn ang="0">
                  <a:pos x="249" y="853"/>
                </a:cxn>
                <a:cxn ang="0">
                  <a:pos x="254" y="853"/>
                </a:cxn>
                <a:cxn ang="0">
                  <a:pos x="260" y="853"/>
                </a:cxn>
                <a:cxn ang="0">
                  <a:pos x="265" y="853"/>
                </a:cxn>
                <a:cxn ang="0">
                  <a:pos x="270" y="853"/>
                </a:cxn>
                <a:cxn ang="0">
                  <a:pos x="275" y="853"/>
                </a:cxn>
                <a:cxn ang="0">
                  <a:pos x="280" y="853"/>
                </a:cxn>
                <a:cxn ang="0">
                  <a:pos x="283" y="853"/>
                </a:cxn>
                <a:cxn ang="0">
                  <a:pos x="287" y="854"/>
                </a:cxn>
                <a:cxn ang="0">
                  <a:pos x="299" y="857"/>
                </a:cxn>
                <a:cxn ang="0">
                  <a:pos x="307" y="847"/>
                </a:cxn>
                <a:cxn ang="0">
                  <a:pos x="320" y="830"/>
                </a:cxn>
                <a:cxn ang="0">
                  <a:pos x="330" y="813"/>
                </a:cxn>
                <a:cxn ang="0">
                  <a:pos x="338" y="796"/>
                </a:cxn>
                <a:cxn ang="0">
                  <a:pos x="345" y="779"/>
                </a:cxn>
                <a:cxn ang="0">
                  <a:pos x="350" y="762"/>
                </a:cxn>
                <a:cxn ang="0">
                  <a:pos x="355" y="742"/>
                </a:cxn>
                <a:cxn ang="0">
                  <a:pos x="359" y="722"/>
                </a:cxn>
                <a:cxn ang="0">
                  <a:pos x="364" y="697"/>
                </a:cxn>
                <a:cxn ang="0">
                  <a:pos x="385" y="590"/>
                </a:cxn>
                <a:cxn ang="0">
                  <a:pos x="402" y="493"/>
                </a:cxn>
                <a:cxn ang="0">
                  <a:pos x="414" y="399"/>
                </a:cxn>
                <a:cxn ang="0">
                  <a:pos x="421" y="309"/>
                </a:cxn>
                <a:cxn ang="0">
                  <a:pos x="424" y="228"/>
                </a:cxn>
                <a:cxn ang="0">
                  <a:pos x="425" y="159"/>
                </a:cxn>
                <a:cxn ang="0">
                  <a:pos x="424" y="106"/>
                </a:cxn>
                <a:cxn ang="0">
                  <a:pos x="423" y="70"/>
                </a:cxn>
                <a:cxn ang="0">
                  <a:pos x="421" y="58"/>
                </a:cxn>
                <a:cxn ang="0">
                  <a:pos x="420" y="42"/>
                </a:cxn>
                <a:cxn ang="0">
                  <a:pos x="21" y="0"/>
                </a:cxn>
                <a:cxn ang="0">
                  <a:pos x="31" y="30"/>
                </a:cxn>
              </a:cxnLst>
              <a:rect l="0" t="0" r="r" b="b"/>
              <a:pathLst>
                <a:path w="425" h="857">
                  <a:moveTo>
                    <a:pt x="31" y="30"/>
                  </a:moveTo>
                  <a:lnTo>
                    <a:pt x="62" y="142"/>
                  </a:lnTo>
                  <a:lnTo>
                    <a:pt x="77" y="254"/>
                  </a:lnTo>
                  <a:lnTo>
                    <a:pt x="77" y="363"/>
                  </a:lnTo>
                  <a:lnTo>
                    <a:pt x="68" y="466"/>
                  </a:lnTo>
                  <a:lnTo>
                    <a:pt x="53" y="556"/>
                  </a:lnTo>
                  <a:lnTo>
                    <a:pt x="34" y="632"/>
                  </a:lnTo>
                  <a:lnTo>
                    <a:pt x="17" y="687"/>
                  </a:lnTo>
                  <a:lnTo>
                    <a:pt x="4" y="719"/>
                  </a:lnTo>
                  <a:lnTo>
                    <a:pt x="0" y="728"/>
                  </a:lnTo>
                  <a:lnTo>
                    <a:pt x="4" y="738"/>
                  </a:lnTo>
                  <a:lnTo>
                    <a:pt x="17" y="758"/>
                  </a:lnTo>
                  <a:lnTo>
                    <a:pt x="31" y="776"/>
                  </a:lnTo>
                  <a:lnTo>
                    <a:pt x="45" y="792"/>
                  </a:lnTo>
                  <a:lnTo>
                    <a:pt x="60" y="804"/>
                  </a:lnTo>
                  <a:lnTo>
                    <a:pt x="76" y="816"/>
                  </a:lnTo>
                  <a:lnTo>
                    <a:pt x="92" y="825"/>
                  </a:lnTo>
                  <a:lnTo>
                    <a:pt x="108" y="833"/>
                  </a:lnTo>
                  <a:lnTo>
                    <a:pt x="125" y="839"/>
                  </a:lnTo>
                  <a:lnTo>
                    <a:pt x="141" y="844"/>
                  </a:lnTo>
                  <a:lnTo>
                    <a:pt x="159" y="847"/>
                  </a:lnTo>
                  <a:lnTo>
                    <a:pt x="175" y="849"/>
                  </a:lnTo>
                  <a:lnTo>
                    <a:pt x="191" y="852"/>
                  </a:lnTo>
                  <a:lnTo>
                    <a:pt x="206" y="852"/>
                  </a:lnTo>
                  <a:lnTo>
                    <a:pt x="221" y="853"/>
                  </a:lnTo>
                  <a:lnTo>
                    <a:pt x="236" y="853"/>
                  </a:lnTo>
                  <a:lnTo>
                    <a:pt x="249" y="853"/>
                  </a:lnTo>
                  <a:lnTo>
                    <a:pt x="254" y="853"/>
                  </a:lnTo>
                  <a:lnTo>
                    <a:pt x="260" y="853"/>
                  </a:lnTo>
                  <a:lnTo>
                    <a:pt x="265" y="853"/>
                  </a:lnTo>
                  <a:lnTo>
                    <a:pt x="270" y="853"/>
                  </a:lnTo>
                  <a:lnTo>
                    <a:pt x="275" y="853"/>
                  </a:lnTo>
                  <a:lnTo>
                    <a:pt x="280" y="853"/>
                  </a:lnTo>
                  <a:lnTo>
                    <a:pt x="283" y="853"/>
                  </a:lnTo>
                  <a:lnTo>
                    <a:pt x="287" y="854"/>
                  </a:lnTo>
                  <a:lnTo>
                    <a:pt x="299" y="857"/>
                  </a:lnTo>
                  <a:lnTo>
                    <a:pt x="307" y="847"/>
                  </a:lnTo>
                  <a:lnTo>
                    <a:pt x="320" y="830"/>
                  </a:lnTo>
                  <a:lnTo>
                    <a:pt x="330" y="813"/>
                  </a:lnTo>
                  <a:lnTo>
                    <a:pt x="338" y="796"/>
                  </a:lnTo>
                  <a:lnTo>
                    <a:pt x="345" y="779"/>
                  </a:lnTo>
                  <a:lnTo>
                    <a:pt x="350" y="762"/>
                  </a:lnTo>
                  <a:lnTo>
                    <a:pt x="355" y="742"/>
                  </a:lnTo>
                  <a:lnTo>
                    <a:pt x="359" y="722"/>
                  </a:lnTo>
                  <a:lnTo>
                    <a:pt x="364" y="697"/>
                  </a:lnTo>
                  <a:lnTo>
                    <a:pt x="385" y="590"/>
                  </a:lnTo>
                  <a:lnTo>
                    <a:pt x="402" y="493"/>
                  </a:lnTo>
                  <a:lnTo>
                    <a:pt x="414" y="399"/>
                  </a:lnTo>
                  <a:lnTo>
                    <a:pt x="421" y="309"/>
                  </a:lnTo>
                  <a:lnTo>
                    <a:pt x="424" y="228"/>
                  </a:lnTo>
                  <a:lnTo>
                    <a:pt x="425" y="159"/>
                  </a:lnTo>
                  <a:lnTo>
                    <a:pt x="424" y="106"/>
                  </a:lnTo>
                  <a:lnTo>
                    <a:pt x="423" y="70"/>
                  </a:lnTo>
                  <a:lnTo>
                    <a:pt x="421" y="58"/>
                  </a:lnTo>
                  <a:lnTo>
                    <a:pt x="420" y="42"/>
                  </a:lnTo>
                  <a:lnTo>
                    <a:pt x="21" y="0"/>
                  </a:lnTo>
                  <a:lnTo>
                    <a:pt x="3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021" y="2142"/>
              <a:ext cx="171" cy="384"/>
            </a:xfrm>
            <a:custGeom>
              <a:avLst/>
              <a:gdLst/>
              <a:ahLst/>
              <a:cxnLst>
                <a:cxn ang="0">
                  <a:pos x="73" y="234"/>
                </a:cxn>
                <a:cxn ang="0">
                  <a:pos x="69" y="167"/>
                </a:cxn>
                <a:cxn ang="0">
                  <a:pos x="58" y="100"/>
                </a:cxn>
                <a:cxn ang="0">
                  <a:pos x="44" y="34"/>
                </a:cxn>
                <a:cxn ang="0">
                  <a:pos x="44" y="1"/>
                </a:cxn>
                <a:cxn ang="0">
                  <a:pos x="77" y="5"/>
                </a:cxn>
                <a:cxn ang="0">
                  <a:pos x="120" y="8"/>
                </a:cxn>
                <a:cxn ang="0">
                  <a:pos x="168" y="14"/>
                </a:cxn>
                <a:cxn ang="0">
                  <a:pos x="217" y="20"/>
                </a:cxn>
                <a:cxn ang="0">
                  <a:pos x="265" y="24"/>
                </a:cxn>
                <a:cxn ang="0">
                  <a:pos x="304" y="29"/>
                </a:cxn>
                <a:cxn ang="0">
                  <a:pos x="331" y="31"/>
                </a:cxn>
                <a:cxn ang="0">
                  <a:pos x="340" y="50"/>
                </a:cxn>
                <a:cxn ang="0">
                  <a:pos x="341" y="96"/>
                </a:cxn>
                <a:cxn ang="0">
                  <a:pos x="341" y="166"/>
                </a:cxn>
                <a:cxn ang="0">
                  <a:pos x="336" y="264"/>
                </a:cxn>
                <a:cxn ang="0">
                  <a:pos x="327" y="371"/>
                </a:cxn>
                <a:cxn ang="0">
                  <a:pos x="312" y="482"/>
                </a:cxn>
                <a:cxn ang="0">
                  <a:pos x="300" y="537"/>
                </a:cxn>
                <a:cxn ang="0">
                  <a:pos x="280" y="645"/>
                </a:cxn>
                <a:cxn ang="0">
                  <a:pos x="272" y="686"/>
                </a:cxn>
                <a:cxn ang="0">
                  <a:pos x="263" y="717"/>
                </a:cxn>
                <a:cxn ang="0">
                  <a:pos x="252" y="743"/>
                </a:cxn>
                <a:cxn ang="0">
                  <a:pos x="236" y="770"/>
                </a:cxn>
                <a:cxn ang="0">
                  <a:pos x="221" y="769"/>
                </a:cxn>
                <a:cxn ang="0">
                  <a:pos x="202" y="768"/>
                </a:cxn>
                <a:cxn ang="0">
                  <a:pos x="178" y="768"/>
                </a:cxn>
                <a:cxn ang="0">
                  <a:pos x="153" y="766"/>
                </a:cxn>
                <a:cxn ang="0">
                  <a:pos x="126" y="764"/>
                </a:cxn>
                <a:cxn ang="0">
                  <a:pos x="99" y="757"/>
                </a:cxn>
                <a:cxn ang="0">
                  <a:pos x="71" y="747"/>
                </a:cxn>
                <a:cxn ang="0">
                  <a:pos x="46" y="732"/>
                </a:cxn>
                <a:cxn ang="0">
                  <a:pos x="22" y="710"/>
                </a:cxn>
                <a:cxn ang="0">
                  <a:pos x="0" y="681"/>
                </a:cxn>
                <a:cxn ang="0">
                  <a:pos x="20" y="622"/>
                </a:cxn>
                <a:cxn ang="0">
                  <a:pos x="45" y="528"/>
                </a:cxn>
                <a:cxn ang="0">
                  <a:pos x="65" y="407"/>
                </a:cxn>
                <a:cxn ang="0">
                  <a:pos x="73" y="267"/>
                </a:cxn>
              </a:cxnLst>
              <a:rect l="0" t="0" r="r" b="b"/>
              <a:pathLst>
                <a:path w="341" h="770">
                  <a:moveTo>
                    <a:pt x="73" y="267"/>
                  </a:moveTo>
                  <a:lnTo>
                    <a:pt x="73" y="234"/>
                  </a:lnTo>
                  <a:lnTo>
                    <a:pt x="71" y="201"/>
                  </a:lnTo>
                  <a:lnTo>
                    <a:pt x="69" y="167"/>
                  </a:lnTo>
                  <a:lnTo>
                    <a:pt x="64" y="134"/>
                  </a:lnTo>
                  <a:lnTo>
                    <a:pt x="58" y="100"/>
                  </a:lnTo>
                  <a:lnTo>
                    <a:pt x="52" y="67"/>
                  </a:lnTo>
                  <a:lnTo>
                    <a:pt x="44" y="34"/>
                  </a:lnTo>
                  <a:lnTo>
                    <a:pt x="33" y="0"/>
                  </a:lnTo>
                  <a:lnTo>
                    <a:pt x="44" y="1"/>
                  </a:lnTo>
                  <a:lnTo>
                    <a:pt x="58" y="2"/>
                  </a:lnTo>
                  <a:lnTo>
                    <a:pt x="77" y="5"/>
                  </a:lnTo>
                  <a:lnTo>
                    <a:pt x="96" y="6"/>
                  </a:lnTo>
                  <a:lnTo>
                    <a:pt x="120" y="8"/>
                  </a:lnTo>
                  <a:lnTo>
                    <a:pt x="144" y="12"/>
                  </a:lnTo>
                  <a:lnTo>
                    <a:pt x="168" y="14"/>
                  </a:lnTo>
                  <a:lnTo>
                    <a:pt x="193" y="16"/>
                  </a:lnTo>
                  <a:lnTo>
                    <a:pt x="217" y="20"/>
                  </a:lnTo>
                  <a:lnTo>
                    <a:pt x="242" y="22"/>
                  </a:lnTo>
                  <a:lnTo>
                    <a:pt x="265" y="24"/>
                  </a:lnTo>
                  <a:lnTo>
                    <a:pt x="285" y="27"/>
                  </a:lnTo>
                  <a:lnTo>
                    <a:pt x="304" y="29"/>
                  </a:lnTo>
                  <a:lnTo>
                    <a:pt x="319" y="30"/>
                  </a:lnTo>
                  <a:lnTo>
                    <a:pt x="331" y="31"/>
                  </a:lnTo>
                  <a:lnTo>
                    <a:pt x="338" y="32"/>
                  </a:lnTo>
                  <a:lnTo>
                    <a:pt x="340" y="50"/>
                  </a:lnTo>
                  <a:lnTo>
                    <a:pt x="340" y="72"/>
                  </a:lnTo>
                  <a:lnTo>
                    <a:pt x="341" y="96"/>
                  </a:lnTo>
                  <a:lnTo>
                    <a:pt x="341" y="123"/>
                  </a:lnTo>
                  <a:lnTo>
                    <a:pt x="341" y="166"/>
                  </a:lnTo>
                  <a:lnTo>
                    <a:pt x="338" y="213"/>
                  </a:lnTo>
                  <a:lnTo>
                    <a:pt x="336" y="264"/>
                  </a:lnTo>
                  <a:lnTo>
                    <a:pt x="333" y="316"/>
                  </a:lnTo>
                  <a:lnTo>
                    <a:pt x="327" y="371"/>
                  </a:lnTo>
                  <a:lnTo>
                    <a:pt x="320" y="426"/>
                  </a:lnTo>
                  <a:lnTo>
                    <a:pt x="312" y="482"/>
                  </a:lnTo>
                  <a:lnTo>
                    <a:pt x="300" y="537"/>
                  </a:lnTo>
                  <a:lnTo>
                    <a:pt x="300" y="537"/>
                  </a:lnTo>
                  <a:lnTo>
                    <a:pt x="300" y="537"/>
                  </a:lnTo>
                  <a:lnTo>
                    <a:pt x="280" y="645"/>
                  </a:lnTo>
                  <a:lnTo>
                    <a:pt x="275" y="667"/>
                  </a:lnTo>
                  <a:lnTo>
                    <a:pt x="272" y="686"/>
                  </a:lnTo>
                  <a:lnTo>
                    <a:pt x="268" y="702"/>
                  </a:lnTo>
                  <a:lnTo>
                    <a:pt x="263" y="717"/>
                  </a:lnTo>
                  <a:lnTo>
                    <a:pt x="258" y="731"/>
                  </a:lnTo>
                  <a:lnTo>
                    <a:pt x="252" y="743"/>
                  </a:lnTo>
                  <a:lnTo>
                    <a:pt x="245" y="756"/>
                  </a:lnTo>
                  <a:lnTo>
                    <a:pt x="236" y="770"/>
                  </a:lnTo>
                  <a:lnTo>
                    <a:pt x="229" y="769"/>
                  </a:lnTo>
                  <a:lnTo>
                    <a:pt x="221" y="769"/>
                  </a:lnTo>
                  <a:lnTo>
                    <a:pt x="212" y="768"/>
                  </a:lnTo>
                  <a:lnTo>
                    <a:pt x="202" y="768"/>
                  </a:lnTo>
                  <a:lnTo>
                    <a:pt x="191" y="768"/>
                  </a:lnTo>
                  <a:lnTo>
                    <a:pt x="178" y="768"/>
                  </a:lnTo>
                  <a:lnTo>
                    <a:pt x="166" y="768"/>
                  </a:lnTo>
                  <a:lnTo>
                    <a:pt x="153" y="766"/>
                  </a:lnTo>
                  <a:lnTo>
                    <a:pt x="139" y="765"/>
                  </a:lnTo>
                  <a:lnTo>
                    <a:pt x="126" y="764"/>
                  </a:lnTo>
                  <a:lnTo>
                    <a:pt x="113" y="761"/>
                  </a:lnTo>
                  <a:lnTo>
                    <a:pt x="99" y="757"/>
                  </a:lnTo>
                  <a:lnTo>
                    <a:pt x="85" y="753"/>
                  </a:lnTo>
                  <a:lnTo>
                    <a:pt x="71" y="747"/>
                  </a:lnTo>
                  <a:lnTo>
                    <a:pt x="58" y="740"/>
                  </a:lnTo>
                  <a:lnTo>
                    <a:pt x="46" y="732"/>
                  </a:lnTo>
                  <a:lnTo>
                    <a:pt x="33" y="721"/>
                  </a:lnTo>
                  <a:lnTo>
                    <a:pt x="22" y="710"/>
                  </a:lnTo>
                  <a:lnTo>
                    <a:pt x="10" y="696"/>
                  </a:lnTo>
                  <a:lnTo>
                    <a:pt x="0" y="681"/>
                  </a:lnTo>
                  <a:lnTo>
                    <a:pt x="9" y="657"/>
                  </a:lnTo>
                  <a:lnTo>
                    <a:pt x="20" y="622"/>
                  </a:lnTo>
                  <a:lnTo>
                    <a:pt x="32" y="579"/>
                  </a:lnTo>
                  <a:lnTo>
                    <a:pt x="45" y="528"/>
                  </a:lnTo>
                  <a:lnTo>
                    <a:pt x="55" y="470"/>
                  </a:lnTo>
                  <a:lnTo>
                    <a:pt x="65" y="407"/>
                  </a:lnTo>
                  <a:lnTo>
                    <a:pt x="71" y="339"/>
                  </a:lnTo>
                  <a:lnTo>
                    <a:pt x="73" y="267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012" y="2121"/>
              <a:ext cx="209" cy="332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4" y="20"/>
                </a:cxn>
                <a:cxn ang="0">
                  <a:pos x="14" y="57"/>
                </a:cxn>
                <a:cxn ang="0">
                  <a:pos x="29" y="123"/>
                </a:cxn>
                <a:cxn ang="0">
                  <a:pos x="28" y="172"/>
                </a:cxn>
                <a:cxn ang="0">
                  <a:pos x="16" y="235"/>
                </a:cxn>
                <a:cxn ang="0">
                  <a:pos x="3" y="270"/>
                </a:cxn>
                <a:cxn ang="0">
                  <a:pos x="1" y="304"/>
                </a:cxn>
                <a:cxn ang="0">
                  <a:pos x="8" y="336"/>
                </a:cxn>
                <a:cxn ang="0">
                  <a:pos x="18" y="361"/>
                </a:cxn>
                <a:cxn ang="0">
                  <a:pos x="29" y="395"/>
                </a:cxn>
                <a:cxn ang="0">
                  <a:pos x="23" y="476"/>
                </a:cxn>
                <a:cxn ang="0">
                  <a:pos x="15" y="519"/>
                </a:cxn>
                <a:cxn ang="0">
                  <a:pos x="18" y="529"/>
                </a:cxn>
                <a:cxn ang="0">
                  <a:pos x="39" y="553"/>
                </a:cxn>
                <a:cxn ang="0">
                  <a:pos x="76" y="587"/>
                </a:cxn>
                <a:cxn ang="0">
                  <a:pos x="113" y="613"/>
                </a:cxn>
                <a:cxn ang="0">
                  <a:pos x="150" y="633"/>
                </a:cxn>
                <a:cxn ang="0">
                  <a:pos x="187" y="647"/>
                </a:cxn>
                <a:cxn ang="0">
                  <a:pos x="225" y="656"/>
                </a:cxn>
                <a:cxn ang="0">
                  <a:pos x="266" y="661"/>
                </a:cxn>
                <a:cxn ang="0">
                  <a:pos x="310" y="663"/>
                </a:cxn>
                <a:cxn ang="0">
                  <a:pos x="341" y="662"/>
                </a:cxn>
                <a:cxn ang="0">
                  <a:pos x="352" y="655"/>
                </a:cxn>
                <a:cxn ang="0">
                  <a:pos x="380" y="537"/>
                </a:cxn>
                <a:cxn ang="0">
                  <a:pos x="410" y="336"/>
                </a:cxn>
                <a:cxn ang="0">
                  <a:pos x="418" y="186"/>
                </a:cxn>
                <a:cxn ang="0">
                  <a:pos x="417" y="100"/>
                </a:cxn>
                <a:cxn ang="0">
                  <a:pos x="414" y="79"/>
                </a:cxn>
                <a:cxn ang="0">
                  <a:pos x="406" y="70"/>
                </a:cxn>
                <a:cxn ang="0">
                  <a:pos x="28" y="0"/>
                </a:cxn>
                <a:cxn ang="0">
                  <a:pos x="18" y="1"/>
                </a:cxn>
                <a:cxn ang="0">
                  <a:pos x="10" y="5"/>
                </a:cxn>
              </a:cxnLst>
              <a:rect l="0" t="0" r="r" b="b"/>
              <a:pathLst>
                <a:path w="418" h="663">
                  <a:moveTo>
                    <a:pt x="10" y="5"/>
                  </a:moveTo>
                  <a:lnTo>
                    <a:pt x="6" y="10"/>
                  </a:lnTo>
                  <a:lnTo>
                    <a:pt x="5" y="15"/>
                  </a:lnTo>
                  <a:lnTo>
                    <a:pt x="4" y="20"/>
                  </a:lnTo>
                  <a:lnTo>
                    <a:pt x="5" y="25"/>
                  </a:lnTo>
                  <a:lnTo>
                    <a:pt x="14" y="57"/>
                  </a:lnTo>
                  <a:lnTo>
                    <a:pt x="23" y="92"/>
                  </a:lnTo>
                  <a:lnTo>
                    <a:pt x="29" y="123"/>
                  </a:lnTo>
                  <a:lnTo>
                    <a:pt x="31" y="144"/>
                  </a:lnTo>
                  <a:lnTo>
                    <a:pt x="28" y="172"/>
                  </a:lnTo>
                  <a:lnTo>
                    <a:pt x="23" y="205"/>
                  </a:lnTo>
                  <a:lnTo>
                    <a:pt x="16" y="235"/>
                  </a:lnTo>
                  <a:lnTo>
                    <a:pt x="8" y="257"/>
                  </a:lnTo>
                  <a:lnTo>
                    <a:pt x="3" y="270"/>
                  </a:lnTo>
                  <a:lnTo>
                    <a:pt x="0" y="287"/>
                  </a:lnTo>
                  <a:lnTo>
                    <a:pt x="1" y="304"/>
                  </a:lnTo>
                  <a:lnTo>
                    <a:pt x="4" y="320"/>
                  </a:lnTo>
                  <a:lnTo>
                    <a:pt x="8" y="336"/>
                  </a:lnTo>
                  <a:lnTo>
                    <a:pt x="13" y="350"/>
                  </a:lnTo>
                  <a:lnTo>
                    <a:pt x="18" y="361"/>
                  </a:lnTo>
                  <a:lnTo>
                    <a:pt x="22" y="370"/>
                  </a:lnTo>
                  <a:lnTo>
                    <a:pt x="29" y="395"/>
                  </a:lnTo>
                  <a:lnTo>
                    <a:pt x="28" y="433"/>
                  </a:lnTo>
                  <a:lnTo>
                    <a:pt x="23" y="476"/>
                  </a:lnTo>
                  <a:lnTo>
                    <a:pt x="15" y="515"/>
                  </a:lnTo>
                  <a:lnTo>
                    <a:pt x="15" y="519"/>
                  </a:lnTo>
                  <a:lnTo>
                    <a:pt x="15" y="524"/>
                  </a:lnTo>
                  <a:lnTo>
                    <a:pt x="18" y="529"/>
                  </a:lnTo>
                  <a:lnTo>
                    <a:pt x="20" y="533"/>
                  </a:lnTo>
                  <a:lnTo>
                    <a:pt x="39" y="553"/>
                  </a:lnTo>
                  <a:lnTo>
                    <a:pt x="58" y="571"/>
                  </a:lnTo>
                  <a:lnTo>
                    <a:pt x="76" y="587"/>
                  </a:lnTo>
                  <a:lnTo>
                    <a:pt x="95" y="601"/>
                  </a:lnTo>
                  <a:lnTo>
                    <a:pt x="113" y="613"/>
                  </a:lnTo>
                  <a:lnTo>
                    <a:pt x="132" y="624"/>
                  </a:lnTo>
                  <a:lnTo>
                    <a:pt x="150" y="633"/>
                  </a:lnTo>
                  <a:lnTo>
                    <a:pt x="168" y="640"/>
                  </a:lnTo>
                  <a:lnTo>
                    <a:pt x="187" y="647"/>
                  </a:lnTo>
                  <a:lnTo>
                    <a:pt x="205" y="652"/>
                  </a:lnTo>
                  <a:lnTo>
                    <a:pt x="225" y="656"/>
                  </a:lnTo>
                  <a:lnTo>
                    <a:pt x="246" y="659"/>
                  </a:lnTo>
                  <a:lnTo>
                    <a:pt x="266" y="661"/>
                  </a:lnTo>
                  <a:lnTo>
                    <a:pt x="288" y="662"/>
                  </a:lnTo>
                  <a:lnTo>
                    <a:pt x="310" y="663"/>
                  </a:lnTo>
                  <a:lnTo>
                    <a:pt x="334" y="663"/>
                  </a:lnTo>
                  <a:lnTo>
                    <a:pt x="341" y="662"/>
                  </a:lnTo>
                  <a:lnTo>
                    <a:pt x="347" y="660"/>
                  </a:lnTo>
                  <a:lnTo>
                    <a:pt x="352" y="655"/>
                  </a:lnTo>
                  <a:lnTo>
                    <a:pt x="354" y="650"/>
                  </a:lnTo>
                  <a:lnTo>
                    <a:pt x="380" y="537"/>
                  </a:lnTo>
                  <a:lnTo>
                    <a:pt x="399" y="432"/>
                  </a:lnTo>
                  <a:lnTo>
                    <a:pt x="410" y="336"/>
                  </a:lnTo>
                  <a:lnTo>
                    <a:pt x="416" y="254"/>
                  </a:lnTo>
                  <a:lnTo>
                    <a:pt x="418" y="186"/>
                  </a:lnTo>
                  <a:lnTo>
                    <a:pt x="418" y="133"/>
                  </a:lnTo>
                  <a:lnTo>
                    <a:pt x="417" y="100"/>
                  </a:lnTo>
                  <a:lnTo>
                    <a:pt x="416" y="86"/>
                  </a:lnTo>
                  <a:lnTo>
                    <a:pt x="414" y="79"/>
                  </a:lnTo>
                  <a:lnTo>
                    <a:pt x="410" y="73"/>
                  </a:lnTo>
                  <a:lnTo>
                    <a:pt x="406" y="70"/>
                  </a:lnTo>
                  <a:lnTo>
                    <a:pt x="400" y="69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3" y="2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3032" y="2142"/>
              <a:ext cx="169" cy="291"/>
            </a:xfrm>
            <a:custGeom>
              <a:avLst/>
              <a:gdLst/>
              <a:ahLst/>
              <a:cxnLst>
                <a:cxn ang="0">
                  <a:pos x="29" y="352"/>
                </a:cxn>
                <a:cxn ang="0">
                  <a:pos x="24" y="319"/>
                </a:cxn>
                <a:cxn ang="0">
                  <a:pos x="11" y="294"/>
                </a:cxn>
                <a:cxn ang="0">
                  <a:pos x="2" y="264"/>
                </a:cxn>
                <a:cxn ang="0">
                  <a:pos x="0" y="245"/>
                </a:cxn>
                <a:cxn ang="0">
                  <a:pos x="3" y="236"/>
                </a:cxn>
                <a:cxn ang="0">
                  <a:pos x="15" y="202"/>
                </a:cxn>
                <a:cxn ang="0">
                  <a:pos x="29" y="128"/>
                </a:cxn>
                <a:cxn ang="0">
                  <a:pos x="32" y="103"/>
                </a:cxn>
                <a:cxn ang="0">
                  <a:pos x="32" y="102"/>
                </a:cxn>
                <a:cxn ang="0">
                  <a:pos x="29" y="80"/>
                </a:cxn>
                <a:cxn ang="0">
                  <a:pos x="19" y="27"/>
                </a:cxn>
                <a:cxn ang="0">
                  <a:pos x="25" y="3"/>
                </a:cxn>
                <a:cxn ang="0">
                  <a:pos x="59" y="9"/>
                </a:cxn>
                <a:cxn ang="0">
                  <a:pos x="105" y="19"/>
                </a:cxn>
                <a:cxn ang="0">
                  <a:pos x="157" y="28"/>
                </a:cxn>
                <a:cxn ang="0">
                  <a:pos x="211" y="38"/>
                </a:cxn>
                <a:cxn ang="0">
                  <a:pos x="262" y="48"/>
                </a:cxn>
                <a:cxn ang="0">
                  <a:pos x="302" y="56"/>
                </a:cxn>
                <a:cxn ang="0">
                  <a:pos x="331" y="61"/>
                </a:cxn>
                <a:cxn ang="0">
                  <a:pos x="339" y="72"/>
                </a:cxn>
                <a:cxn ang="0">
                  <a:pos x="339" y="103"/>
                </a:cxn>
                <a:cxn ang="0">
                  <a:pos x="339" y="160"/>
                </a:cxn>
                <a:cxn ang="0">
                  <a:pos x="333" y="256"/>
                </a:cxn>
                <a:cxn ang="0">
                  <a:pos x="321" y="375"/>
                </a:cxn>
                <a:cxn ang="0">
                  <a:pos x="298" y="510"/>
                </a:cxn>
                <a:cxn ang="0">
                  <a:pos x="261" y="582"/>
                </a:cxn>
                <a:cxn ang="0">
                  <a:pos x="223" y="580"/>
                </a:cxn>
                <a:cxn ang="0">
                  <a:pos x="188" y="574"/>
                </a:cxn>
                <a:cxn ang="0">
                  <a:pos x="156" y="566"/>
                </a:cxn>
                <a:cxn ang="0">
                  <a:pos x="126" y="553"/>
                </a:cxn>
                <a:cxn ang="0">
                  <a:pos x="95" y="537"/>
                </a:cxn>
                <a:cxn ang="0">
                  <a:pos x="65" y="515"/>
                </a:cxn>
                <a:cxn ang="0">
                  <a:pos x="34" y="487"/>
                </a:cxn>
                <a:cxn ang="0">
                  <a:pos x="21" y="451"/>
                </a:cxn>
                <a:cxn ang="0">
                  <a:pos x="29" y="399"/>
                </a:cxn>
              </a:cxnLst>
              <a:rect l="0" t="0" r="r" b="b"/>
              <a:pathLst>
                <a:path w="339" h="582">
                  <a:moveTo>
                    <a:pt x="30" y="370"/>
                  </a:moveTo>
                  <a:lnTo>
                    <a:pt x="29" y="352"/>
                  </a:lnTo>
                  <a:lnTo>
                    <a:pt x="28" y="334"/>
                  </a:lnTo>
                  <a:lnTo>
                    <a:pt x="24" y="319"/>
                  </a:lnTo>
                  <a:lnTo>
                    <a:pt x="18" y="307"/>
                  </a:lnTo>
                  <a:lnTo>
                    <a:pt x="11" y="294"/>
                  </a:lnTo>
                  <a:lnTo>
                    <a:pt x="6" y="279"/>
                  </a:lnTo>
                  <a:lnTo>
                    <a:pt x="2" y="264"/>
                  </a:lnTo>
                  <a:lnTo>
                    <a:pt x="0" y="249"/>
                  </a:lnTo>
                  <a:lnTo>
                    <a:pt x="0" y="245"/>
                  </a:lnTo>
                  <a:lnTo>
                    <a:pt x="2" y="240"/>
                  </a:lnTo>
                  <a:lnTo>
                    <a:pt x="3" y="236"/>
                  </a:lnTo>
                  <a:lnTo>
                    <a:pt x="4" y="233"/>
                  </a:lnTo>
                  <a:lnTo>
                    <a:pt x="15" y="202"/>
                  </a:lnTo>
                  <a:lnTo>
                    <a:pt x="24" y="164"/>
                  </a:lnTo>
                  <a:lnTo>
                    <a:pt x="29" y="128"/>
                  </a:lnTo>
                  <a:lnTo>
                    <a:pt x="32" y="104"/>
                  </a:lnTo>
                  <a:lnTo>
                    <a:pt x="32" y="103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1"/>
                  </a:lnTo>
                  <a:lnTo>
                    <a:pt x="29" y="80"/>
                  </a:lnTo>
                  <a:lnTo>
                    <a:pt x="26" y="53"/>
                  </a:lnTo>
                  <a:lnTo>
                    <a:pt x="19" y="27"/>
                  </a:lnTo>
                  <a:lnTo>
                    <a:pt x="13" y="0"/>
                  </a:lnTo>
                  <a:lnTo>
                    <a:pt x="25" y="3"/>
                  </a:lnTo>
                  <a:lnTo>
                    <a:pt x="41" y="6"/>
                  </a:lnTo>
                  <a:lnTo>
                    <a:pt x="59" y="9"/>
                  </a:lnTo>
                  <a:lnTo>
                    <a:pt x="81" y="14"/>
                  </a:lnTo>
                  <a:lnTo>
                    <a:pt x="105" y="19"/>
                  </a:lnTo>
                  <a:lnTo>
                    <a:pt x="131" y="23"/>
                  </a:lnTo>
                  <a:lnTo>
                    <a:pt x="157" y="28"/>
                  </a:lnTo>
                  <a:lnTo>
                    <a:pt x="185" y="33"/>
                  </a:lnTo>
                  <a:lnTo>
                    <a:pt x="211" y="38"/>
                  </a:lnTo>
                  <a:lnTo>
                    <a:pt x="237" y="43"/>
                  </a:lnTo>
                  <a:lnTo>
                    <a:pt x="262" y="48"/>
                  </a:lnTo>
                  <a:lnTo>
                    <a:pt x="284" y="51"/>
                  </a:lnTo>
                  <a:lnTo>
                    <a:pt x="302" y="56"/>
                  </a:lnTo>
                  <a:lnTo>
                    <a:pt x="318" y="58"/>
                  </a:lnTo>
                  <a:lnTo>
                    <a:pt x="331" y="61"/>
                  </a:lnTo>
                  <a:lnTo>
                    <a:pt x="338" y="63"/>
                  </a:lnTo>
                  <a:lnTo>
                    <a:pt x="339" y="72"/>
                  </a:lnTo>
                  <a:lnTo>
                    <a:pt x="339" y="86"/>
                  </a:lnTo>
                  <a:lnTo>
                    <a:pt x="339" y="103"/>
                  </a:lnTo>
                  <a:lnTo>
                    <a:pt x="339" y="122"/>
                  </a:lnTo>
                  <a:lnTo>
                    <a:pt x="339" y="160"/>
                  </a:lnTo>
                  <a:lnTo>
                    <a:pt x="337" y="205"/>
                  </a:lnTo>
                  <a:lnTo>
                    <a:pt x="333" y="256"/>
                  </a:lnTo>
                  <a:lnTo>
                    <a:pt x="329" y="313"/>
                  </a:lnTo>
                  <a:lnTo>
                    <a:pt x="321" y="375"/>
                  </a:lnTo>
                  <a:lnTo>
                    <a:pt x="310" y="440"/>
                  </a:lnTo>
                  <a:lnTo>
                    <a:pt x="298" y="510"/>
                  </a:lnTo>
                  <a:lnTo>
                    <a:pt x="280" y="582"/>
                  </a:lnTo>
                  <a:lnTo>
                    <a:pt x="261" y="582"/>
                  </a:lnTo>
                  <a:lnTo>
                    <a:pt x="241" y="581"/>
                  </a:lnTo>
                  <a:lnTo>
                    <a:pt x="223" y="580"/>
                  </a:lnTo>
                  <a:lnTo>
                    <a:pt x="205" y="578"/>
                  </a:lnTo>
                  <a:lnTo>
                    <a:pt x="188" y="574"/>
                  </a:lnTo>
                  <a:lnTo>
                    <a:pt x="172" y="571"/>
                  </a:lnTo>
                  <a:lnTo>
                    <a:pt x="156" y="566"/>
                  </a:lnTo>
                  <a:lnTo>
                    <a:pt x="141" y="560"/>
                  </a:lnTo>
                  <a:lnTo>
                    <a:pt x="126" y="553"/>
                  </a:lnTo>
                  <a:lnTo>
                    <a:pt x="110" y="546"/>
                  </a:lnTo>
                  <a:lnTo>
                    <a:pt x="95" y="537"/>
                  </a:lnTo>
                  <a:lnTo>
                    <a:pt x="80" y="527"/>
                  </a:lnTo>
                  <a:lnTo>
                    <a:pt x="65" y="515"/>
                  </a:lnTo>
                  <a:lnTo>
                    <a:pt x="50" y="502"/>
                  </a:lnTo>
                  <a:lnTo>
                    <a:pt x="34" y="487"/>
                  </a:lnTo>
                  <a:lnTo>
                    <a:pt x="18" y="470"/>
                  </a:lnTo>
                  <a:lnTo>
                    <a:pt x="21" y="451"/>
                  </a:lnTo>
                  <a:lnTo>
                    <a:pt x="26" y="427"/>
                  </a:lnTo>
                  <a:lnTo>
                    <a:pt x="29" y="399"/>
                  </a:lnTo>
                  <a:lnTo>
                    <a:pt x="30" y="37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2899" y="1949"/>
              <a:ext cx="46" cy="62"/>
            </a:xfrm>
            <a:custGeom>
              <a:avLst/>
              <a:gdLst/>
              <a:ahLst/>
              <a:cxnLst>
                <a:cxn ang="0">
                  <a:pos x="40" y="10"/>
                </a:cxn>
                <a:cxn ang="0">
                  <a:pos x="5" y="62"/>
                </a:cxn>
                <a:cxn ang="0">
                  <a:pos x="3" y="67"/>
                </a:cxn>
                <a:cxn ang="0">
                  <a:pos x="0" y="72"/>
                </a:cxn>
                <a:cxn ang="0">
                  <a:pos x="0" y="76"/>
                </a:cxn>
                <a:cxn ang="0">
                  <a:pos x="2" y="81"/>
                </a:cxn>
                <a:cxn ang="0">
                  <a:pos x="3" y="85"/>
                </a:cxn>
                <a:cxn ang="0">
                  <a:pos x="6" y="90"/>
                </a:cxn>
                <a:cxn ang="0">
                  <a:pos x="10" y="93"/>
                </a:cxn>
                <a:cxn ang="0">
                  <a:pos x="13" y="96"/>
                </a:cxn>
                <a:cxn ang="0">
                  <a:pos x="58" y="121"/>
                </a:cxn>
                <a:cxn ang="0">
                  <a:pos x="67" y="125"/>
                </a:cxn>
                <a:cxn ang="0">
                  <a:pos x="76" y="123"/>
                </a:cxn>
                <a:cxn ang="0">
                  <a:pos x="85" y="119"/>
                </a:cxn>
                <a:cxn ang="0">
                  <a:pos x="90" y="112"/>
                </a:cxn>
                <a:cxn ang="0">
                  <a:pos x="91" y="110"/>
                </a:cxn>
                <a:cxn ang="0">
                  <a:pos x="93" y="106"/>
                </a:cxn>
                <a:cxn ang="0">
                  <a:pos x="94" y="104"/>
                </a:cxn>
                <a:cxn ang="0">
                  <a:pos x="94" y="100"/>
                </a:cxn>
                <a:cxn ang="0">
                  <a:pos x="93" y="95"/>
                </a:cxn>
                <a:cxn ang="0">
                  <a:pos x="90" y="89"/>
                </a:cxn>
                <a:cxn ang="0">
                  <a:pos x="87" y="84"/>
                </a:cxn>
                <a:cxn ang="0">
                  <a:pos x="81" y="80"/>
                </a:cxn>
                <a:cxn ang="0">
                  <a:pos x="79" y="78"/>
                </a:cxn>
                <a:cxn ang="0">
                  <a:pos x="74" y="76"/>
                </a:cxn>
                <a:cxn ang="0">
                  <a:pos x="66" y="72"/>
                </a:cxn>
                <a:cxn ang="0">
                  <a:pos x="58" y="67"/>
                </a:cxn>
                <a:cxn ang="0">
                  <a:pos x="66" y="55"/>
                </a:cxn>
                <a:cxn ang="0">
                  <a:pos x="72" y="46"/>
                </a:cxn>
                <a:cxn ang="0">
                  <a:pos x="76" y="39"/>
                </a:cxn>
                <a:cxn ang="0">
                  <a:pos x="79" y="37"/>
                </a:cxn>
                <a:cxn ang="0">
                  <a:pos x="81" y="34"/>
                </a:cxn>
                <a:cxn ang="0">
                  <a:pos x="82" y="30"/>
                </a:cxn>
                <a:cxn ang="0">
                  <a:pos x="83" y="27"/>
                </a:cxn>
                <a:cxn ang="0">
                  <a:pos x="83" y="23"/>
                </a:cxn>
                <a:cxn ang="0">
                  <a:pos x="82" y="17"/>
                </a:cxn>
                <a:cxn ang="0">
                  <a:pos x="80" y="13"/>
                </a:cxn>
                <a:cxn ang="0">
                  <a:pos x="76" y="7"/>
                </a:cxn>
                <a:cxn ang="0">
                  <a:pos x="72" y="4"/>
                </a:cxn>
                <a:cxn ang="0">
                  <a:pos x="64" y="0"/>
                </a:cxn>
                <a:cxn ang="0">
                  <a:pos x="55" y="0"/>
                </a:cxn>
                <a:cxn ang="0">
                  <a:pos x="47" y="4"/>
                </a:cxn>
                <a:cxn ang="0">
                  <a:pos x="40" y="10"/>
                </a:cxn>
              </a:cxnLst>
              <a:rect l="0" t="0" r="r" b="b"/>
              <a:pathLst>
                <a:path w="94" h="125">
                  <a:moveTo>
                    <a:pt x="40" y="10"/>
                  </a:moveTo>
                  <a:lnTo>
                    <a:pt x="5" y="62"/>
                  </a:lnTo>
                  <a:lnTo>
                    <a:pt x="3" y="67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2" y="81"/>
                  </a:lnTo>
                  <a:lnTo>
                    <a:pt x="3" y="85"/>
                  </a:lnTo>
                  <a:lnTo>
                    <a:pt x="6" y="90"/>
                  </a:lnTo>
                  <a:lnTo>
                    <a:pt x="10" y="93"/>
                  </a:lnTo>
                  <a:lnTo>
                    <a:pt x="13" y="96"/>
                  </a:lnTo>
                  <a:lnTo>
                    <a:pt x="58" y="121"/>
                  </a:lnTo>
                  <a:lnTo>
                    <a:pt x="67" y="125"/>
                  </a:lnTo>
                  <a:lnTo>
                    <a:pt x="76" y="123"/>
                  </a:lnTo>
                  <a:lnTo>
                    <a:pt x="85" y="119"/>
                  </a:lnTo>
                  <a:lnTo>
                    <a:pt x="90" y="112"/>
                  </a:lnTo>
                  <a:lnTo>
                    <a:pt x="91" y="110"/>
                  </a:lnTo>
                  <a:lnTo>
                    <a:pt x="93" y="106"/>
                  </a:lnTo>
                  <a:lnTo>
                    <a:pt x="94" y="104"/>
                  </a:lnTo>
                  <a:lnTo>
                    <a:pt x="94" y="100"/>
                  </a:lnTo>
                  <a:lnTo>
                    <a:pt x="93" y="95"/>
                  </a:lnTo>
                  <a:lnTo>
                    <a:pt x="90" y="89"/>
                  </a:lnTo>
                  <a:lnTo>
                    <a:pt x="87" y="84"/>
                  </a:lnTo>
                  <a:lnTo>
                    <a:pt x="81" y="80"/>
                  </a:lnTo>
                  <a:lnTo>
                    <a:pt x="79" y="78"/>
                  </a:lnTo>
                  <a:lnTo>
                    <a:pt x="74" y="76"/>
                  </a:lnTo>
                  <a:lnTo>
                    <a:pt x="66" y="72"/>
                  </a:lnTo>
                  <a:lnTo>
                    <a:pt x="58" y="67"/>
                  </a:lnTo>
                  <a:lnTo>
                    <a:pt x="66" y="55"/>
                  </a:lnTo>
                  <a:lnTo>
                    <a:pt x="72" y="46"/>
                  </a:lnTo>
                  <a:lnTo>
                    <a:pt x="76" y="39"/>
                  </a:lnTo>
                  <a:lnTo>
                    <a:pt x="79" y="37"/>
                  </a:lnTo>
                  <a:lnTo>
                    <a:pt x="81" y="34"/>
                  </a:lnTo>
                  <a:lnTo>
                    <a:pt x="82" y="30"/>
                  </a:lnTo>
                  <a:lnTo>
                    <a:pt x="83" y="27"/>
                  </a:lnTo>
                  <a:lnTo>
                    <a:pt x="83" y="23"/>
                  </a:lnTo>
                  <a:lnTo>
                    <a:pt x="82" y="17"/>
                  </a:lnTo>
                  <a:lnTo>
                    <a:pt x="80" y="13"/>
                  </a:lnTo>
                  <a:lnTo>
                    <a:pt x="76" y="7"/>
                  </a:lnTo>
                  <a:lnTo>
                    <a:pt x="72" y="4"/>
                  </a:lnTo>
                  <a:lnTo>
                    <a:pt x="64" y="0"/>
                  </a:lnTo>
                  <a:lnTo>
                    <a:pt x="55" y="0"/>
                  </a:lnTo>
                  <a:lnTo>
                    <a:pt x="47" y="4"/>
                  </a:lnTo>
                  <a:lnTo>
                    <a:pt x="4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018" y="1943"/>
              <a:ext cx="36" cy="36"/>
            </a:xfrm>
            <a:custGeom>
              <a:avLst/>
              <a:gdLst/>
              <a:ahLst/>
              <a:cxnLst>
                <a:cxn ang="0">
                  <a:pos x="70" y="41"/>
                </a:cxn>
                <a:cxn ang="0">
                  <a:pos x="68" y="48"/>
                </a:cxn>
                <a:cxn ang="0">
                  <a:pos x="66" y="54"/>
                </a:cxn>
                <a:cxn ang="0">
                  <a:pos x="61" y="60"/>
                </a:cxn>
                <a:cxn ang="0">
                  <a:pos x="55" y="64"/>
                </a:cxn>
                <a:cxn ang="0">
                  <a:pos x="50" y="68"/>
                </a:cxn>
                <a:cxn ang="0">
                  <a:pos x="43" y="70"/>
                </a:cxn>
                <a:cxn ang="0">
                  <a:pos x="36" y="70"/>
                </a:cxn>
                <a:cxn ang="0">
                  <a:pos x="29" y="70"/>
                </a:cxn>
                <a:cxn ang="0">
                  <a:pos x="16" y="64"/>
                </a:cxn>
                <a:cxn ang="0">
                  <a:pos x="6" y="55"/>
                </a:cxn>
                <a:cxn ang="0">
                  <a:pos x="0" y="42"/>
                </a:cxn>
                <a:cxn ang="0">
                  <a:pos x="0" y="29"/>
                </a:cxn>
                <a:cxn ang="0">
                  <a:pos x="2" y="22"/>
                </a:cxn>
                <a:cxn ang="0">
                  <a:pos x="6" y="15"/>
                </a:cxn>
                <a:cxn ang="0">
                  <a:pos x="9" y="10"/>
                </a:cxn>
                <a:cxn ang="0">
                  <a:pos x="15" y="6"/>
                </a:cxn>
                <a:cxn ang="0">
                  <a:pos x="21" y="2"/>
                </a:cxn>
                <a:cxn ang="0">
                  <a:pos x="28" y="0"/>
                </a:cxn>
                <a:cxn ang="0">
                  <a:pos x="35" y="0"/>
                </a:cxn>
                <a:cxn ang="0">
                  <a:pos x="41" y="0"/>
                </a:cxn>
                <a:cxn ang="0">
                  <a:pos x="55" y="6"/>
                </a:cxn>
                <a:cxn ang="0">
                  <a:pos x="64" y="15"/>
                </a:cxn>
                <a:cxn ang="0">
                  <a:pos x="70" y="27"/>
                </a:cxn>
                <a:cxn ang="0">
                  <a:pos x="70" y="41"/>
                </a:cxn>
              </a:cxnLst>
              <a:rect l="0" t="0" r="r" b="b"/>
              <a:pathLst>
                <a:path w="70" h="70">
                  <a:moveTo>
                    <a:pt x="70" y="41"/>
                  </a:moveTo>
                  <a:lnTo>
                    <a:pt x="68" y="48"/>
                  </a:lnTo>
                  <a:lnTo>
                    <a:pt x="66" y="54"/>
                  </a:lnTo>
                  <a:lnTo>
                    <a:pt x="61" y="60"/>
                  </a:lnTo>
                  <a:lnTo>
                    <a:pt x="55" y="64"/>
                  </a:lnTo>
                  <a:lnTo>
                    <a:pt x="50" y="68"/>
                  </a:lnTo>
                  <a:lnTo>
                    <a:pt x="43" y="70"/>
                  </a:lnTo>
                  <a:lnTo>
                    <a:pt x="36" y="70"/>
                  </a:lnTo>
                  <a:lnTo>
                    <a:pt x="29" y="70"/>
                  </a:lnTo>
                  <a:lnTo>
                    <a:pt x="16" y="64"/>
                  </a:lnTo>
                  <a:lnTo>
                    <a:pt x="6" y="55"/>
                  </a:lnTo>
                  <a:lnTo>
                    <a:pt x="0" y="42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55" y="6"/>
                  </a:lnTo>
                  <a:lnTo>
                    <a:pt x="64" y="15"/>
                  </a:lnTo>
                  <a:lnTo>
                    <a:pt x="70" y="27"/>
                  </a:lnTo>
                  <a:lnTo>
                    <a:pt x="7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843" y="1915"/>
              <a:ext cx="34" cy="34"/>
            </a:xfrm>
            <a:custGeom>
              <a:avLst/>
              <a:gdLst/>
              <a:ahLst/>
              <a:cxnLst>
                <a:cxn ang="0">
                  <a:pos x="67" y="40"/>
                </a:cxn>
                <a:cxn ang="0">
                  <a:pos x="64" y="47"/>
                </a:cxn>
                <a:cxn ang="0">
                  <a:pos x="62" y="53"/>
                </a:cxn>
                <a:cxn ang="0">
                  <a:pos x="57" y="58"/>
                </a:cxn>
                <a:cxn ang="0">
                  <a:pos x="53" y="62"/>
                </a:cxn>
                <a:cxn ang="0">
                  <a:pos x="48" y="65"/>
                </a:cxn>
                <a:cxn ang="0">
                  <a:pos x="41" y="67"/>
                </a:cxn>
                <a:cxn ang="0">
                  <a:pos x="36" y="68"/>
                </a:cxn>
                <a:cxn ang="0">
                  <a:pos x="29" y="67"/>
                </a:cxn>
                <a:cxn ang="0">
                  <a:pos x="16" y="62"/>
                </a:cxn>
                <a:cxn ang="0">
                  <a:pos x="6" y="53"/>
                </a:cxn>
                <a:cxn ang="0">
                  <a:pos x="1" y="42"/>
                </a:cxn>
                <a:cxn ang="0">
                  <a:pos x="0" y="28"/>
                </a:cxn>
                <a:cxn ang="0">
                  <a:pos x="2" y="21"/>
                </a:cxn>
                <a:cxn ang="0">
                  <a:pos x="4" y="15"/>
                </a:cxn>
                <a:cxn ang="0">
                  <a:pos x="9" y="10"/>
                </a:cxn>
                <a:cxn ang="0">
                  <a:pos x="14" y="6"/>
                </a:cxn>
                <a:cxn ang="0">
                  <a:pos x="19" y="2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39" y="0"/>
                </a:cxn>
                <a:cxn ang="0">
                  <a:pos x="51" y="5"/>
                </a:cxn>
                <a:cxn ang="0">
                  <a:pos x="60" y="15"/>
                </a:cxn>
                <a:cxn ang="0">
                  <a:pos x="66" y="27"/>
                </a:cxn>
                <a:cxn ang="0">
                  <a:pos x="67" y="40"/>
                </a:cxn>
              </a:cxnLst>
              <a:rect l="0" t="0" r="r" b="b"/>
              <a:pathLst>
                <a:path w="67" h="68">
                  <a:moveTo>
                    <a:pt x="67" y="40"/>
                  </a:moveTo>
                  <a:lnTo>
                    <a:pt x="64" y="47"/>
                  </a:lnTo>
                  <a:lnTo>
                    <a:pt x="62" y="53"/>
                  </a:lnTo>
                  <a:lnTo>
                    <a:pt x="57" y="58"/>
                  </a:lnTo>
                  <a:lnTo>
                    <a:pt x="53" y="62"/>
                  </a:lnTo>
                  <a:lnTo>
                    <a:pt x="48" y="65"/>
                  </a:lnTo>
                  <a:lnTo>
                    <a:pt x="41" y="67"/>
                  </a:lnTo>
                  <a:lnTo>
                    <a:pt x="36" y="68"/>
                  </a:lnTo>
                  <a:lnTo>
                    <a:pt x="29" y="67"/>
                  </a:lnTo>
                  <a:lnTo>
                    <a:pt x="16" y="62"/>
                  </a:lnTo>
                  <a:lnTo>
                    <a:pt x="6" y="53"/>
                  </a:lnTo>
                  <a:lnTo>
                    <a:pt x="1" y="42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51" y="5"/>
                  </a:lnTo>
                  <a:lnTo>
                    <a:pt x="60" y="15"/>
                  </a:lnTo>
                  <a:lnTo>
                    <a:pt x="66" y="27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153" y="2155"/>
              <a:ext cx="199" cy="473"/>
            </a:xfrm>
            <a:custGeom>
              <a:avLst/>
              <a:gdLst/>
              <a:ahLst/>
              <a:cxnLst>
                <a:cxn ang="0">
                  <a:pos x="96" y="12"/>
                </a:cxn>
                <a:cxn ang="0">
                  <a:pos x="97" y="28"/>
                </a:cxn>
                <a:cxn ang="0">
                  <a:pos x="106" y="38"/>
                </a:cxn>
                <a:cxn ang="0">
                  <a:pos x="129" y="57"/>
                </a:cxn>
                <a:cxn ang="0">
                  <a:pos x="167" y="94"/>
                </a:cxn>
                <a:cxn ang="0">
                  <a:pos x="215" y="145"/>
                </a:cxn>
                <a:cxn ang="0">
                  <a:pos x="264" y="208"/>
                </a:cxn>
                <a:cxn ang="0">
                  <a:pos x="310" y="283"/>
                </a:cxn>
                <a:cxn ang="0">
                  <a:pos x="344" y="366"/>
                </a:cxn>
                <a:cxn ang="0">
                  <a:pos x="360" y="456"/>
                </a:cxn>
                <a:cxn ang="0">
                  <a:pos x="356" y="532"/>
                </a:cxn>
                <a:cxn ang="0">
                  <a:pos x="341" y="587"/>
                </a:cxn>
                <a:cxn ang="0">
                  <a:pos x="317" y="641"/>
                </a:cxn>
                <a:cxn ang="0">
                  <a:pos x="284" y="693"/>
                </a:cxn>
                <a:cxn ang="0">
                  <a:pos x="240" y="745"/>
                </a:cxn>
                <a:cxn ang="0">
                  <a:pos x="186" y="794"/>
                </a:cxn>
                <a:cxn ang="0">
                  <a:pos x="124" y="841"/>
                </a:cxn>
                <a:cxn ang="0">
                  <a:pos x="51" y="887"/>
                </a:cxn>
                <a:cxn ang="0">
                  <a:pos x="5" y="915"/>
                </a:cxn>
                <a:cxn ang="0">
                  <a:pos x="0" y="928"/>
                </a:cxn>
                <a:cxn ang="0">
                  <a:pos x="8" y="942"/>
                </a:cxn>
                <a:cxn ang="0">
                  <a:pos x="22" y="947"/>
                </a:cxn>
                <a:cxn ang="0">
                  <a:pos x="73" y="921"/>
                </a:cxn>
                <a:cxn ang="0">
                  <a:pos x="149" y="872"/>
                </a:cxn>
                <a:cxn ang="0">
                  <a:pos x="216" y="821"/>
                </a:cxn>
                <a:cxn ang="0">
                  <a:pos x="272" y="768"/>
                </a:cxn>
                <a:cxn ang="0">
                  <a:pos x="318" y="713"/>
                </a:cxn>
                <a:cxn ang="0">
                  <a:pos x="354" y="656"/>
                </a:cxn>
                <a:cxn ang="0">
                  <a:pos x="379" y="598"/>
                </a:cxn>
                <a:cxn ang="0">
                  <a:pos x="395" y="538"/>
                </a:cxn>
                <a:cxn ang="0">
                  <a:pos x="400" y="456"/>
                </a:cxn>
                <a:cxn ang="0">
                  <a:pos x="383" y="359"/>
                </a:cxn>
                <a:cxn ang="0">
                  <a:pos x="348" y="270"/>
                </a:cxn>
                <a:cxn ang="0">
                  <a:pos x="301" y="191"/>
                </a:cxn>
                <a:cxn ang="0">
                  <a:pos x="249" y="123"/>
                </a:cxn>
                <a:cxn ang="0">
                  <a:pos x="200" y="69"/>
                </a:cxn>
                <a:cxn ang="0">
                  <a:pos x="158" y="30"/>
                </a:cxn>
                <a:cxn ang="0">
                  <a:pos x="133" y="8"/>
                </a:cxn>
                <a:cxn ang="0">
                  <a:pos x="120" y="0"/>
                </a:cxn>
                <a:cxn ang="0">
                  <a:pos x="105" y="2"/>
                </a:cxn>
              </a:cxnLst>
              <a:rect l="0" t="0" r="r" b="b"/>
              <a:pathLst>
                <a:path w="400" h="947">
                  <a:moveTo>
                    <a:pt x="99" y="7"/>
                  </a:moveTo>
                  <a:lnTo>
                    <a:pt x="96" y="12"/>
                  </a:lnTo>
                  <a:lnTo>
                    <a:pt x="95" y="20"/>
                  </a:lnTo>
                  <a:lnTo>
                    <a:pt x="97" y="28"/>
                  </a:lnTo>
                  <a:lnTo>
                    <a:pt x="103" y="34"/>
                  </a:lnTo>
                  <a:lnTo>
                    <a:pt x="106" y="38"/>
                  </a:lnTo>
                  <a:lnTo>
                    <a:pt x="116" y="45"/>
                  </a:lnTo>
                  <a:lnTo>
                    <a:pt x="129" y="57"/>
                  </a:lnTo>
                  <a:lnTo>
                    <a:pt x="147" y="73"/>
                  </a:lnTo>
                  <a:lnTo>
                    <a:pt x="167" y="94"/>
                  </a:lnTo>
                  <a:lnTo>
                    <a:pt x="190" y="117"/>
                  </a:lnTo>
                  <a:lnTo>
                    <a:pt x="215" y="145"/>
                  </a:lnTo>
                  <a:lnTo>
                    <a:pt x="240" y="175"/>
                  </a:lnTo>
                  <a:lnTo>
                    <a:pt x="264" y="208"/>
                  </a:lnTo>
                  <a:lnTo>
                    <a:pt x="288" y="245"/>
                  </a:lnTo>
                  <a:lnTo>
                    <a:pt x="310" y="283"/>
                  </a:lnTo>
                  <a:lnTo>
                    <a:pt x="329" y="323"/>
                  </a:lnTo>
                  <a:lnTo>
                    <a:pt x="344" y="366"/>
                  </a:lnTo>
                  <a:lnTo>
                    <a:pt x="355" y="411"/>
                  </a:lnTo>
                  <a:lnTo>
                    <a:pt x="360" y="456"/>
                  </a:lnTo>
                  <a:lnTo>
                    <a:pt x="360" y="503"/>
                  </a:lnTo>
                  <a:lnTo>
                    <a:pt x="356" y="532"/>
                  </a:lnTo>
                  <a:lnTo>
                    <a:pt x="350" y="560"/>
                  </a:lnTo>
                  <a:lnTo>
                    <a:pt x="341" y="587"/>
                  </a:lnTo>
                  <a:lnTo>
                    <a:pt x="331" y="614"/>
                  </a:lnTo>
                  <a:lnTo>
                    <a:pt x="317" y="641"/>
                  </a:lnTo>
                  <a:lnTo>
                    <a:pt x="301" y="668"/>
                  </a:lnTo>
                  <a:lnTo>
                    <a:pt x="284" y="693"/>
                  </a:lnTo>
                  <a:lnTo>
                    <a:pt x="263" y="720"/>
                  </a:lnTo>
                  <a:lnTo>
                    <a:pt x="240" y="745"/>
                  </a:lnTo>
                  <a:lnTo>
                    <a:pt x="213" y="769"/>
                  </a:lnTo>
                  <a:lnTo>
                    <a:pt x="186" y="794"/>
                  </a:lnTo>
                  <a:lnTo>
                    <a:pt x="156" y="818"/>
                  </a:lnTo>
                  <a:lnTo>
                    <a:pt x="124" y="841"/>
                  </a:lnTo>
                  <a:lnTo>
                    <a:pt x="88" y="864"/>
                  </a:lnTo>
                  <a:lnTo>
                    <a:pt x="51" y="887"/>
                  </a:lnTo>
                  <a:lnTo>
                    <a:pt x="11" y="909"/>
                  </a:lnTo>
                  <a:lnTo>
                    <a:pt x="5" y="915"/>
                  </a:lnTo>
                  <a:lnTo>
                    <a:pt x="1" y="920"/>
                  </a:lnTo>
                  <a:lnTo>
                    <a:pt x="0" y="928"/>
                  </a:lnTo>
                  <a:lnTo>
                    <a:pt x="3" y="936"/>
                  </a:lnTo>
                  <a:lnTo>
                    <a:pt x="8" y="942"/>
                  </a:lnTo>
                  <a:lnTo>
                    <a:pt x="15" y="946"/>
                  </a:lnTo>
                  <a:lnTo>
                    <a:pt x="22" y="947"/>
                  </a:lnTo>
                  <a:lnTo>
                    <a:pt x="30" y="945"/>
                  </a:lnTo>
                  <a:lnTo>
                    <a:pt x="73" y="921"/>
                  </a:lnTo>
                  <a:lnTo>
                    <a:pt x="112" y="897"/>
                  </a:lnTo>
                  <a:lnTo>
                    <a:pt x="149" y="872"/>
                  </a:lnTo>
                  <a:lnTo>
                    <a:pt x="183" y="847"/>
                  </a:lnTo>
                  <a:lnTo>
                    <a:pt x="216" y="821"/>
                  </a:lnTo>
                  <a:lnTo>
                    <a:pt x="245" y="795"/>
                  </a:lnTo>
                  <a:lnTo>
                    <a:pt x="272" y="768"/>
                  </a:lnTo>
                  <a:lnTo>
                    <a:pt x="296" y="741"/>
                  </a:lnTo>
                  <a:lnTo>
                    <a:pt x="318" y="713"/>
                  </a:lnTo>
                  <a:lnTo>
                    <a:pt x="337" y="685"/>
                  </a:lnTo>
                  <a:lnTo>
                    <a:pt x="354" y="656"/>
                  </a:lnTo>
                  <a:lnTo>
                    <a:pt x="368" y="628"/>
                  </a:lnTo>
                  <a:lnTo>
                    <a:pt x="379" y="598"/>
                  </a:lnTo>
                  <a:lnTo>
                    <a:pt x="388" y="568"/>
                  </a:lnTo>
                  <a:lnTo>
                    <a:pt x="395" y="538"/>
                  </a:lnTo>
                  <a:lnTo>
                    <a:pt x="399" y="507"/>
                  </a:lnTo>
                  <a:lnTo>
                    <a:pt x="400" y="456"/>
                  </a:lnTo>
                  <a:lnTo>
                    <a:pt x="394" y="406"/>
                  </a:lnTo>
                  <a:lnTo>
                    <a:pt x="383" y="359"/>
                  </a:lnTo>
                  <a:lnTo>
                    <a:pt x="368" y="313"/>
                  </a:lnTo>
                  <a:lnTo>
                    <a:pt x="348" y="270"/>
                  </a:lnTo>
                  <a:lnTo>
                    <a:pt x="325" y="229"/>
                  </a:lnTo>
                  <a:lnTo>
                    <a:pt x="301" y="191"/>
                  </a:lnTo>
                  <a:lnTo>
                    <a:pt x="276" y="155"/>
                  </a:lnTo>
                  <a:lnTo>
                    <a:pt x="249" y="123"/>
                  </a:lnTo>
                  <a:lnTo>
                    <a:pt x="224" y="94"/>
                  </a:lnTo>
                  <a:lnTo>
                    <a:pt x="200" y="69"/>
                  </a:lnTo>
                  <a:lnTo>
                    <a:pt x="178" y="47"/>
                  </a:lnTo>
                  <a:lnTo>
                    <a:pt x="158" y="30"/>
                  </a:lnTo>
                  <a:lnTo>
                    <a:pt x="143" y="17"/>
                  </a:lnTo>
                  <a:lnTo>
                    <a:pt x="133" y="8"/>
                  </a:lnTo>
                  <a:lnTo>
                    <a:pt x="127" y="4"/>
                  </a:lnTo>
                  <a:lnTo>
                    <a:pt x="120" y="0"/>
                  </a:lnTo>
                  <a:lnTo>
                    <a:pt x="112" y="0"/>
                  </a:lnTo>
                  <a:lnTo>
                    <a:pt x="105" y="2"/>
                  </a:lnTo>
                  <a:lnTo>
                    <a:pt x="99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3119" y="2555"/>
              <a:ext cx="122" cy="103"/>
            </a:xfrm>
            <a:custGeom>
              <a:avLst/>
              <a:gdLst/>
              <a:ahLst/>
              <a:cxnLst>
                <a:cxn ang="0">
                  <a:pos x="38" y="21"/>
                </a:cxn>
                <a:cxn ang="0">
                  <a:pos x="18" y="37"/>
                </a:cxn>
                <a:cxn ang="0">
                  <a:pos x="4" y="56"/>
                </a:cxn>
                <a:cxn ang="0">
                  <a:pos x="0" y="80"/>
                </a:cxn>
                <a:cxn ang="0">
                  <a:pos x="1" y="97"/>
                </a:cxn>
                <a:cxn ang="0">
                  <a:pos x="4" y="104"/>
                </a:cxn>
                <a:cxn ang="0">
                  <a:pos x="19" y="123"/>
                </a:cxn>
                <a:cxn ang="0">
                  <a:pos x="36" y="132"/>
                </a:cxn>
                <a:cxn ang="0">
                  <a:pos x="44" y="133"/>
                </a:cxn>
                <a:cxn ang="0">
                  <a:pos x="54" y="133"/>
                </a:cxn>
                <a:cxn ang="0">
                  <a:pos x="64" y="132"/>
                </a:cxn>
                <a:cxn ang="0">
                  <a:pos x="71" y="131"/>
                </a:cxn>
                <a:cxn ang="0">
                  <a:pos x="71" y="134"/>
                </a:cxn>
                <a:cxn ang="0">
                  <a:pos x="71" y="140"/>
                </a:cxn>
                <a:cxn ang="0">
                  <a:pos x="71" y="148"/>
                </a:cxn>
                <a:cxn ang="0">
                  <a:pos x="69" y="158"/>
                </a:cxn>
                <a:cxn ang="0">
                  <a:pos x="72" y="166"/>
                </a:cxn>
                <a:cxn ang="0">
                  <a:pos x="80" y="177"/>
                </a:cxn>
                <a:cxn ang="0">
                  <a:pos x="93" y="189"/>
                </a:cxn>
                <a:cxn ang="0">
                  <a:pos x="110" y="201"/>
                </a:cxn>
                <a:cxn ang="0">
                  <a:pos x="127" y="206"/>
                </a:cxn>
                <a:cxn ang="0">
                  <a:pos x="140" y="204"/>
                </a:cxn>
                <a:cxn ang="0">
                  <a:pos x="155" y="201"/>
                </a:cxn>
                <a:cxn ang="0">
                  <a:pos x="171" y="192"/>
                </a:cxn>
                <a:cxn ang="0">
                  <a:pos x="202" y="168"/>
                </a:cxn>
                <a:cxn ang="0">
                  <a:pos x="216" y="156"/>
                </a:cxn>
                <a:cxn ang="0">
                  <a:pos x="229" y="145"/>
                </a:cxn>
                <a:cxn ang="0">
                  <a:pos x="238" y="132"/>
                </a:cxn>
                <a:cxn ang="0">
                  <a:pos x="243" y="116"/>
                </a:cxn>
                <a:cxn ang="0">
                  <a:pos x="241" y="97"/>
                </a:cxn>
                <a:cxn ang="0">
                  <a:pos x="233" y="78"/>
                </a:cxn>
                <a:cxn ang="0">
                  <a:pos x="218" y="55"/>
                </a:cxn>
                <a:cxn ang="0">
                  <a:pos x="195" y="27"/>
                </a:cxn>
                <a:cxn ang="0">
                  <a:pos x="188" y="22"/>
                </a:cxn>
                <a:cxn ang="0">
                  <a:pos x="167" y="14"/>
                </a:cxn>
                <a:cxn ang="0">
                  <a:pos x="130" y="4"/>
                </a:cxn>
                <a:cxn ang="0">
                  <a:pos x="87" y="0"/>
                </a:cxn>
                <a:cxn ang="0">
                  <a:pos x="50" y="12"/>
                </a:cxn>
              </a:cxnLst>
              <a:rect l="0" t="0" r="r" b="b"/>
              <a:pathLst>
                <a:path w="243" h="206">
                  <a:moveTo>
                    <a:pt x="50" y="12"/>
                  </a:moveTo>
                  <a:lnTo>
                    <a:pt x="38" y="21"/>
                  </a:lnTo>
                  <a:lnTo>
                    <a:pt x="27" y="29"/>
                  </a:lnTo>
                  <a:lnTo>
                    <a:pt x="18" y="37"/>
                  </a:lnTo>
                  <a:lnTo>
                    <a:pt x="10" y="47"/>
                  </a:lnTo>
                  <a:lnTo>
                    <a:pt x="4" y="56"/>
                  </a:lnTo>
                  <a:lnTo>
                    <a:pt x="1" y="67"/>
                  </a:lnTo>
                  <a:lnTo>
                    <a:pt x="0" y="80"/>
                  </a:lnTo>
                  <a:lnTo>
                    <a:pt x="1" y="95"/>
                  </a:lnTo>
                  <a:lnTo>
                    <a:pt x="1" y="97"/>
                  </a:lnTo>
                  <a:lnTo>
                    <a:pt x="2" y="100"/>
                  </a:lnTo>
                  <a:lnTo>
                    <a:pt x="4" y="104"/>
                  </a:lnTo>
                  <a:lnTo>
                    <a:pt x="10" y="113"/>
                  </a:lnTo>
                  <a:lnTo>
                    <a:pt x="19" y="123"/>
                  </a:lnTo>
                  <a:lnTo>
                    <a:pt x="33" y="131"/>
                  </a:lnTo>
                  <a:lnTo>
                    <a:pt x="36" y="132"/>
                  </a:lnTo>
                  <a:lnTo>
                    <a:pt x="40" y="133"/>
                  </a:lnTo>
                  <a:lnTo>
                    <a:pt x="44" y="133"/>
                  </a:lnTo>
                  <a:lnTo>
                    <a:pt x="48" y="133"/>
                  </a:lnTo>
                  <a:lnTo>
                    <a:pt x="54" y="133"/>
                  </a:lnTo>
                  <a:lnTo>
                    <a:pt x="58" y="133"/>
                  </a:lnTo>
                  <a:lnTo>
                    <a:pt x="64" y="132"/>
                  </a:lnTo>
                  <a:lnTo>
                    <a:pt x="70" y="130"/>
                  </a:lnTo>
                  <a:lnTo>
                    <a:pt x="71" y="131"/>
                  </a:lnTo>
                  <a:lnTo>
                    <a:pt x="71" y="132"/>
                  </a:lnTo>
                  <a:lnTo>
                    <a:pt x="71" y="134"/>
                  </a:lnTo>
                  <a:lnTo>
                    <a:pt x="71" y="135"/>
                  </a:lnTo>
                  <a:lnTo>
                    <a:pt x="71" y="140"/>
                  </a:lnTo>
                  <a:lnTo>
                    <a:pt x="71" y="143"/>
                  </a:lnTo>
                  <a:lnTo>
                    <a:pt x="71" y="148"/>
                  </a:lnTo>
                  <a:lnTo>
                    <a:pt x="70" y="151"/>
                  </a:lnTo>
                  <a:lnTo>
                    <a:pt x="69" y="158"/>
                  </a:lnTo>
                  <a:lnTo>
                    <a:pt x="71" y="164"/>
                  </a:lnTo>
                  <a:lnTo>
                    <a:pt x="72" y="166"/>
                  </a:lnTo>
                  <a:lnTo>
                    <a:pt x="76" y="171"/>
                  </a:lnTo>
                  <a:lnTo>
                    <a:pt x="80" y="177"/>
                  </a:lnTo>
                  <a:lnTo>
                    <a:pt x="86" y="183"/>
                  </a:lnTo>
                  <a:lnTo>
                    <a:pt x="93" y="189"/>
                  </a:lnTo>
                  <a:lnTo>
                    <a:pt x="101" y="195"/>
                  </a:lnTo>
                  <a:lnTo>
                    <a:pt x="110" y="201"/>
                  </a:lnTo>
                  <a:lnTo>
                    <a:pt x="122" y="204"/>
                  </a:lnTo>
                  <a:lnTo>
                    <a:pt x="127" y="206"/>
                  </a:lnTo>
                  <a:lnTo>
                    <a:pt x="133" y="206"/>
                  </a:lnTo>
                  <a:lnTo>
                    <a:pt x="140" y="204"/>
                  </a:lnTo>
                  <a:lnTo>
                    <a:pt x="147" y="203"/>
                  </a:lnTo>
                  <a:lnTo>
                    <a:pt x="155" y="201"/>
                  </a:lnTo>
                  <a:lnTo>
                    <a:pt x="163" y="198"/>
                  </a:lnTo>
                  <a:lnTo>
                    <a:pt x="171" y="192"/>
                  </a:lnTo>
                  <a:lnTo>
                    <a:pt x="180" y="185"/>
                  </a:lnTo>
                  <a:lnTo>
                    <a:pt x="202" y="168"/>
                  </a:lnTo>
                  <a:lnTo>
                    <a:pt x="209" y="162"/>
                  </a:lnTo>
                  <a:lnTo>
                    <a:pt x="216" y="156"/>
                  </a:lnTo>
                  <a:lnTo>
                    <a:pt x="223" y="150"/>
                  </a:lnTo>
                  <a:lnTo>
                    <a:pt x="229" y="145"/>
                  </a:lnTo>
                  <a:lnTo>
                    <a:pt x="233" y="139"/>
                  </a:lnTo>
                  <a:lnTo>
                    <a:pt x="238" y="132"/>
                  </a:lnTo>
                  <a:lnTo>
                    <a:pt x="240" y="124"/>
                  </a:lnTo>
                  <a:lnTo>
                    <a:pt x="243" y="116"/>
                  </a:lnTo>
                  <a:lnTo>
                    <a:pt x="243" y="106"/>
                  </a:lnTo>
                  <a:lnTo>
                    <a:pt x="241" y="97"/>
                  </a:lnTo>
                  <a:lnTo>
                    <a:pt x="238" y="88"/>
                  </a:lnTo>
                  <a:lnTo>
                    <a:pt x="233" y="78"/>
                  </a:lnTo>
                  <a:lnTo>
                    <a:pt x="226" y="66"/>
                  </a:lnTo>
                  <a:lnTo>
                    <a:pt x="218" y="55"/>
                  </a:lnTo>
                  <a:lnTo>
                    <a:pt x="208" y="42"/>
                  </a:lnTo>
                  <a:lnTo>
                    <a:pt x="195" y="27"/>
                  </a:lnTo>
                  <a:lnTo>
                    <a:pt x="193" y="25"/>
                  </a:lnTo>
                  <a:lnTo>
                    <a:pt x="188" y="22"/>
                  </a:lnTo>
                  <a:lnTo>
                    <a:pt x="180" y="19"/>
                  </a:lnTo>
                  <a:lnTo>
                    <a:pt x="167" y="14"/>
                  </a:lnTo>
                  <a:lnTo>
                    <a:pt x="149" y="9"/>
                  </a:lnTo>
                  <a:lnTo>
                    <a:pt x="130" y="4"/>
                  </a:lnTo>
                  <a:lnTo>
                    <a:pt x="108" y="2"/>
                  </a:lnTo>
                  <a:lnTo>
                    <a:pt x="87" y="0"/>
                  </a:lnTo>
                  <a:lnTo>
                    <a:pt x="67" y="4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3139" y="2575"/>
              <a:ext cx="82" cy="63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6"/>
                </a:cxn>
                <a:cxn ang="0">
                  <a:pos x="1" y="32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1" y="22"/>
                </a:cxn>
                <a:cxn ang="0">
                  <a:pos x="17" y="17"/>
                </a:cxn>
                <a:cxn ang="0">
                  <a:pos x="25" y="11"/>
                </a:cxn>
                <a:cxn ang="0">
                  <a:pos x="34" y="4"/>
                </a:cxn>
                <a:cxn ang="0">
                  <a:pos x="42" y="1"/>
                </a:cxn>
                <a:cxn ang="0">
                  <a:pos x="52" y="0"/>
                </a:cxn>
                <a:cxn ang="0">
                  <a:pos x="64" y="0"/>
                </a:cxn>
                <a:cxn ang="0">
                  <a:pos x="77" y="1"/>
                </a:cxn>
                <a:cxn ang="0">
                  <a:pos x="91" y="4"/>
                </a:cxn>
                <a:cxn ang="0">
                  <a:pos x="105" y="8"/>
                </a:cxn>
                <a:cxn ang="0">
                  <a:pos x="118" y="11"/>
                </a:cxn>
                <a:cxn ang="0">
                  <a:pos x="130" y="16"/>
                </a:cxn>
                <a:cxn ang="0">
                  <a:pos x="146" y="37"/>
                </a:cxn>
                <a:cxn ang="0">
                  <a:pos x="156" y="52"/>
                </a:cxn>
                <a:cxn ang="0">
                  <a:pos x="162" y="62"/>
                </a:cxn>
                <a:cxn ang="0">
                  <a:pos x="163" y="69"/>
                </a:cxn>
                <a:cxn ang="0">
                  <a:pos x="163" y="70"/>
                </a:cxn>
                <a:cxn ang="0">
                  <a:pos x="163" y="70"/>
                </a:cxn>
                <a:cxn ang="0">
                  <a:pos x="163" y="70"/>
                </a:cxn>
                <a:cxn ang="0">
                  <a:pos x="163" y="70"/>
                </a:cxn>
                <a:cxn ang="0">
                  <a:pos x="161" y="76"/>
                </a:cxn>
                <a:cxn ang="0">
                  <a:pos x="156" y="82"/>
                </a:cxn>
                <a:cxn ang="0">
                  <a:pos x="148" y="87"/>
                </a:cxn>
                <a:cxn ang="0">
                  <a:pos x="139" y="94"/>
                </a:cxn>
                <a:cxn ang="0">
                  <a:pos x="115" y="114"/>
                </a:cxn>
                <a:cxn ang="0">
                  <a:pos x="108" y="118"/>
                </a:cxn>
                <a:cxn ang="0">
                  <a:pos x="102" y="122"/>
                </a:cxn>
                <a:cxn ang="0">
                  <a:pos x="96" y="124"/>
                </a:cxn>
                <a:cxn ang="0">
                  <a:pos x="91" y="124"/>
                </a:cxn>
                <a:cxn ang="0">
                  <a:pos x="84" y="122"/>
                </a:cxn>
                <a:cxn ang="0">
                  <a:pos x="79" y="117"/>
                </a:cxn>
                <a:cxn ang="0">
                  <a:pos x="73" y="113"/>
                </a:cxn>
                <a:cxn ang="0">
                  <a:pos x="70" y="108"/>
                </a:cxn>
                <a:cxn ang="0">
                  <a:pos x="71" y="106"/>
                </a:cxn>
                <a:cxn ang="0">
                  <a:pos x="71" y="102"/>
                </a:cxn>
                <a:cxn ang="0">
                  <a:pos x="72" y="99"/>
                </a:cxn>
                <a:cxn ang="0">
                  <a:pos x="72" y="95"/>
                </a:cxn>
                <a:cxn ang="0">
                  <a:pos x="71" y="84"/>
                </a:cxn>
                <a:cxn ang="0">
                  <a:pos x="69" y="72"/>
                </a:cxn>
                <a:cxn ang="0">
                  <a:pos x="64" y="63"/>
                </a:cxn>
                <a:cxn ang="0">
                  <a:pos x="57" y="54"/>
                </a:cxn>
                <a:cxn ang="0">
                  <a:pos x="55" y="52"/>
                </a:cxn>
                <a:cxn ang="0">
                  <a:pos x="52" y="51"/>
                </a:cxn>
                <a:cxn ang="0">
                  <a:pos x="48" y="49"/>
                </a:cxn>
                <a:cxn ang="0">
                  <a:pos x="43" y="48"/>
                </a:cxn>
                <a:cxn ang="0">
                  <a:pos x="39" y="48"/>
                </a:cxn>
                <a:cxn ang="0">
                  <a:pos x="33" y="48"/>
                </a:cxn>
                <a:cxn ang="0">
                  <a:pos x="27" y="49"/>
                </a:cxn>
                <a:cxn ang="0">
                  <a:pos x="20" y="52"/>
                </a:cxn>
                <a:cxn ang="0">
                  <a:pos x="14" y="53"/>
                </a:cxn>
                <a:cxn ang="0">
                  <a:pos x="9" y="53"/>
                </a:cxn>
                <a:cxn ang="0">
                  <a:pos x="3" y="49"/>
                </a:cxn>
                <a:cxn ang="0">
                  <a:pos x="0" y="45"/>
                </a:cxn>
                <a:cxn ang="0">
                  <a:pos x="0" y="44"/>
                </a:cxn>
                <a:cxn ang="0">
                  <a:pos x="0" y="41"/>
                </a:cxn>
                <a:cxn ang="0">
                  <a:pos x="0" y="40"/>
                </a:cxn>
                <a:cxn ang="0">
                  <a:pos x="0" y="39"/>
                </a:cxn>
              </a:cxnLst>
              <a:rect l="0" t="0" r="r" b="b"/>
              <a:pathLst>
                <a:path w="163" h="124">
                  <a:moveTo>
                    <a:pt x="0" y="39"/>
                  </a:moveTo>
                  <a:lnTo>
                    <a:pt x="0" y="36"/>
                  </a:lnTo>
                  <a:lnTo>
                    <a:pt x="1" y="32"/>
                  </a:lnTo>
                  <a:lnTo>
                    <a:pt x="3" y="29"/>
                  </a:lnTo>
                  <a:lnTo>
                    <a:pt x="7" y="25"/>
                  </a:lnTo>
                  <a:lnTo>
                    <a:pt x="11" y="22"/>
                  </a:lnTo>
                  <a:lnTo>
                    <a:pt x="17" y="17"/>
                  </a:lnTo>
                  <a:lnTo>
                    <a:pt x="25" y="11"/>
                  </a:lnTo>
                  <a:lnTo>
                    <a:pt x="34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7" y="1"/>
                  </a:lnTo>
                  <a:lnTo>
                    <a:pt x="91" y="4"/>
                  </a:lnTo>
                  <a:lnTo>
                    <a:pt x="105" y="8"/>
                  </a:lnTo>
                  <a:lnTo>
                    <a:pt x="118" y="11"/>
                  </a:lnTo>
                  <a:lnTo>
                    <a:pt x="130" y="16"/>
                  </a:lnTo>
                  <a:lnTo>
                    <a:pt x="146" y="37"/>
                  </a:lnTo>
                  <a:lnTo>
                    <a:pt x="156" y="52"/>
                  </a:lnTo>
                  <a:lnTo>
                    <a:pt x="162" y="62"/>
                  </a:lnTo>
                  <a:lnTo>
                    <a:pt x="163" y="69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1" y="76"/>
                  </a:lnTo>
                  <a:lnTo>
                    <a:pt x="156" y="82"/>
                  </a:lnTo>
                  <a:lnTo>
                    <a:pt x="148" y="87"/>
                  </a:lnTo>
                  <a:lnTo>
                    <a:pt x="139" y="94"/>
                  </a:lnTo>
                  <a:lnTo>
                    <a:pt x="115" y="114"/>
                  </a:lnTo>
                  <a:lnTo>
                    <a:pt x="108" y="118"/>
                  </a:lnTo>
                  <a:lnTo>
                    <a:pt x="102" y="122"/>
                  </a:lnTo>
                  <a:lnTo>
                    <a:pt x="96" y="124"/>
                  </a:lnTo>
                  <a:lnTo>
                    <a:pt x="91" y="124"/>
                  </a:lnTo>
                  <a:lnTo>
                    <a:pt x="84" y="122"/>
                  </a:lnTo>
                  <a:lnTo>
                    <a:pt x="79" y="117"/>
                  </a:lnTo>
                  <a:lnTo>
                    <a:pt x="73" y="113"/>
                  </a:lnTo>
                  <a:lnTo>
                    <a:pt x="70" y="108"/>
                  </a:lnTo>
                  <a:lnTo>
                    <a:pt x="71" y="106"/>
                  </a:lnTo>
                  <a:lnTo>
                    <a:pt x="71" y="102"/>
                  </a:lnTo>
                  <a:lnTo>
                    <a:pt x="72" y="99"/>
                  </a:lnTo>
                  <a:lnTo>
                    <a:pt x="72" y="95"/>
                  </a:lnTo>
                  <a:lnTo>
                    <a:pt x="71" y="84"/>
                  </a:lnTo>
                  <a:lnTo>
                    <a:pt x="69" y="72"/>
                  </a:lnTo>
                  <a:lnTo>
                    <a:pt x="64" y="63"/>
                  </a:lnTo>
                  <a:lnTo>
                    <a:pt x="57" y="54"/>
                  </a:lnTo>
                  <a:lnTo>
                    <a:pt x="55" y="52"/>
                  </a:lnTo>
                  <a:lnTo>
                    <a:pt x="52" y="51"/>
                  </a:lnTo>
                  <a:lnTo>
                    <a:pt x="48" y="49"/>
                  </a:lnTo>
                  <a:lnTo>
                    <a:pt x="43" y="48"/>
                  </a:lnTo>
                  <a:lnTo>
                    <a:pt x="39" y="48"/>
                  </a:lnTo>
                  <a:lnTo>
                    <a:pt x="33" y="48"/>
                  </a:lnTo>
                  <a:lnTo>
                    <a:pt x="27" y="49"/>
                  </a:lnTo>
                  <a:lnTo>
                    <a:pt x="20" y="52"/>
                  </a:lnTo>
                  <a:lnTo>
                    <a:pt x="14" y="53"/>
                  </a:lnTo>
                  <a:lnTo>
                    <a:pt x="9" y="53"/>
                  </a:lnTo>
                  <a:lnTo>
                    <a:pt x="3" y="49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2736" y="2121"/>
              <a:ext cx="298" cy="291"/>
            </a:xfrm>
            <a:custGeom>
              <a:avLst/>
              <a:gdLst/>
              <a:ahLst/>
              <a:cxnLst>
                <a:cxn ang="0">
                  <a:pos x="557" y="24"/>
                </a:cxn>
                <a:cxn ang="0">
                  <a:pos x="552" y="61"/>
                </a:cxn>
                <a:cxn ang="0">
                  <a:pos x="542" y="125"/>
                </a:cxn>
                <a:cxn ang="0">
                  <a:pos x="526" y="206"/>
                </a:cxn>
                <a:cxn ang="0">
                  <a:pos x="500" y="295"/>
                </a:cxn>
                <a:cxn ang="0">
                  <a:pos x="466" y="382"/>
                </a:cxn>
                <a:cxn ang="0">
                  <a:pos x="420" y="458"/>
                </a:cxn>
                <a:cxn ang="0">
                  <a:pos x="362" y="515"/>
                </a:cxn>
                <a:cxn ang="0">
                  <a:pos x="313" y="537"/>
                </a:cxn>
                <a:cxn ang="0">
                  <a:pos x="282" y="542"/>
                </a:cxn>
                <a:cxn ang="0">
                  <a:pos x="248" y="540"/>
                </a:cxn>
                <a:cxn ang="0">
                  <a:pos x="214" y="532"/>
                </a:cxn>
                <a:cxn ang="0">
                  <a:pos x="177" y="516"/>
                </a:cxn>
                <a:cxn ang="0">
                  <a:pos x="138" y="495"/>
                </a:cxn>
                <a:cxn ang="0">
                  <a:pos x="97" y="466"/>
                </a:cxn>
                <a:cxn ang="0">
                  <a:pos x="56" y="432"/>
                </a:cxn>
                <a:cxn ang="0">
                  <a:pos x="27" y="408"/>
                </a:cxn>
                <a:cxn ang="0">
                  <a:pos x="12" y="408"/>
                </a:cxn>
                <a:cxn ang="0">
                  <a:pos x="2" y="419"/>
                </a:cxn>
                <a:cxn ang="0">
                  <a:pos x="2" y="434"/>
                </a:cxn>
                <a:cxn ang="0">
                  <a:pos x="30" y="463"/>
                </a:cxn>
                <a:cxn ang="0">
                  <a:pos x="77" y="501"/>
                </a:cxn>
                <a:cxn ang="0">
                  <a:pos x="121" y="532"/>
                </a:cxn>
                <a:cxn ang="0">
                  <a:pos x="165" y="555"/>
                </a:cxn>
                <a:cxn ang="0">
                  <a:pos x="208" y="571"/>
                </a:cxn>
                <a:cxn ang="0">
                  <a:pos x="248" y="580"/>
                </a:cxn>
                <a:cxn ang="0">
                  <a:pos x="287" y="582"/>
                </a:cxn>
                <a:cxn ang="0">
                  <a:pos x="324" y="576"/>
                </a:cxn>
                <a:cxn ang="0">
                  <a:pos x="379" y="550"/>
                </a:cxn>
                <a:cxn ang="0">
                  <a:pos x="444" y="491"/>
                </a:cxn>
                <a:cxn ang="0">
                  <a:pos x="496" y="410"/>
                </a:cxn>
                <a:cxn ang="0">
                  <a:pos x="534" y="319"/>
                </a:cxn>
                <a:cxn ang="0">
                  <a:pos x="561" y="225"/>
                </a:cxn>
                <a:cxn ang="0">
                  <a:pos x="580" y="140"/>
                </a:cxn>
                <a:cxn ang="0">
                  <a:pos x="591" y="71"/>
                </a:cxn>
                <a:cxn ang="0">
                  <a:pos x="596" y="30"/>
                </a:cxn>
                <a:cxn ang="0">
                  <a:pos x="596" y="13"/>
                </a:cxn>
                <a:cxn ang="0">
                  <a:pos x="587" y="2"/>
                </a:cxn>
                <a:cxn ang="0">
                  <a:pos x="571" y="1"/>
                </a:cxn>
                <a:cxn ang="0">
                  <a:pos x="559" y="10"/>
                </a:cxn>
              </a:cxnLst>
              <a:rect l="0" t="0" r="r" b="b"/>
              <a:pathLst>
                <a:path w="597" h="582">
                  <a:moveTo>
                    <a:pt x="557" y="18"/>
                  </a:moveTo>
                  <a:lnTo>
                    <a:pt x="557" y="24"/>
                  </a:lnTo>
                  <a:lnTo>
                    <a:pt x="554" y="39"/>
                  </a:lnTo>
                  <a:lnTo>
                    <a:pt x="552" y="61"/>
                  </a:lnTo>
                  <a:lnTo>
                    <a:pt x="548" y="91"/>
                  </a:lnTo>
                  <a:lnTo>
                    <a:pt x="542" y="125"/>
                  </a:lnTo>
                  <a:lnTo>
                    <a:pt x="535" y="164"/>
                  </a:lnTo>
                  <a:lnTo>
                    <a:pt x="526" y="206"/>
                  </a:lnTo>
                  <a:lnTo>
                    <a:pt x="514" y="250"/>
                  </a:lnTo>
                  <a:lnTo>
                    <a:pt x="500" y="295"/>
                  </a:lnTo>
                  <a:lnTo>
                    <a:pt x="484" y="340"/>
                  </a:lnTo>
                  <a:lnTo>
                    <a:pt x="466" y="382"/>
                  </a:lnTo>
                  <a:lnTo>
                    <a:pt x="444" y="423"/>
                  </a:lnTo>
                  <a:lnTo>
                    <a:pt x="420" y="458"/>
                  </a:lnTo>
                  <a:lnTo>
                    <a:pt x="392" y="489"/>
                  </a:lnTo>
                  <a:lnTo>
                    <a:pt x="362" y="515"/>
                  </a:lnTo>
                  <a:lnTo>
                    <a:pt x="328" y="532"/>
                  </a:lnTo>
                  <a:lnTo>
                    <a:pt x="313" y="537"/>
                  </a:lnTo>
                  <a:lnTo>
                    <a:pt x="298" y="540"/>
                  </a:lnTo>
                  <a:lnTo>
                    <a:pt x="282" y="542"/>
                  </a:lnTo>
                  <a:lnTo>
                    <a:pt x="265" y="541"/>
                  </a:lnTo>
                  <a:lnTo>
                    <a:pt x="248" y="540"/>
                  </a:lnTo>
                  <a:lnTo>
                    <a:pt x="231" y="537"/>
                  </a:lnTo>
                  <a:lnTo>
                    <a:pt x="214" y="532"/>
                  </a:lnTo>
                  <a:lnTo>
                    <a:pt x="195" y="525"/>
                  </a:lnTo>
                  <a:lnTo>
                    <a:pt x="177" y="516"/>
                  </a:lnTo>
                  <a:lnTo>
                    <a:pt x="157" y="507"/>
                  </a:lnTo>
                  <a:lnTo>
                    <a:pt x="138" y="495"/>
                  </a:lnTo>
                  <a:lnTo>
                    <a:pt x="118" y="481"/>
                  </a:lnTo>
                  <a:lnTo>
                    <a:pt x="97" y="466"/>
                  </a:lnTo>
                  <a:lnTo>
                    <a:pt x="77" y="450"/>
                  </a:lnTo>
                  <a:lnTo>
                    <a:pt x="56" y="432"/>
                  </a:lnTo>
                  <a:lnTo>
                    <a:pt x="34" y="412"/>
                  </a:lnTo>
                  <a:lnTo>
                    <a:pt x="27" y="408"/>
                  </a:lnTo>
                  <a:lnTo>
                    <a:pt x="20" y="406"/>
                  </a:lnTo>
                  <a:lnTo>
                    <a:pt x="12" y="408"/>
                  </a:lnTo>
                  <a:lnTo>
                    <a:pt x="6" y="412"/>
                  </a:lnTo>
                  <a:lnTo>
                    <a:pt x="2" y="419"/>
                  </a:lnTo>
                  <a:lnTo>
                    <a:pt x="0" y="426"/>
                  </a:lnTo>
                  <a:lnTo>
                    <a:pt x="2" y="434"/>
                  </a:lnTo>
                  <a:lnTo>
                    <a:pt x="6" y="441"/>
                  </a:lnTo>
                  <a:lnTo>
                    <a:pt x="30" y="463"/>
                  </a:lnTo>
                  <a:lnTo>
                    <a:pt x="53" y="482"/>
                  </a:lnTo>
                  <a:lnTo>
                    <a:pt x="77" y="501"/>
                  </a:lnTo>
                  <a:lnTo>
                    <a:pt x="100" y="517"/>
                  </a:lnTo>
                  <a:lnTo>
                    <a:pt x="121" y="532"/>
                  </a:lnTo>
                  <a:lnTo>
                    <a:pt x="143" y="545"/>
                  </a:lnTo>
                  <a:lnTo>
                    <a:pt x="165" y="555"/>
                  </a:lnTo>
                  <a:lnTo>
                    <a:pt x="187" y="564"/>
                  </a:lnTo>
                  <a:lnTo>
                    <a:pt x="208" y="571"/>
                  </a:lnTo>
                  <a:lnTo>
                    <a:pt x="229" y="577"/>
                  </a:lnTo>
                  <a:lnTo>
                    <a:pt x="248" y="580"/>
                  </a:lnTo>
                  <a:lnTo>
                    <a:pt x="268" y="582"/>
                  </a:lnTo>
                  <a:lnTo>
                    <a:pt x="287" y="582"/>
                  </a:lnTo>
                  <a:lnTo>
                    <a:pt x="306" y="579"/>
                  </a:lnTo>
                  <a:lnTo>
                    <a:pt x="324" y="576"/>
                  </a:lnTo>
                  <a:lnTo>
                    <a:pt x="341" y="570"/>
                  </a:lnTo>
                  <a:lnTo>
                    <a:pt x="379" y="550"/>
                  </a:lnTo>
                  <a:lnTo>
                    <a:pt x="414" y="524"/>
                  </a:lnTo>
                  <a:lnTo>
                    <a:pt x="444" y="491"/>
                  </a:lnTo>
                  <a:lnTo>
                    <a:pt x="472" y="452"/>
                  </a:lnTo>
                  <a:lnTo>
                    <a:pt x="496" y="410"/>
                  </a:lnTo>
                  <a:lnTo>
                    <a:pt x="515" y="365"/>
                  </a:lnTo>
                  <a:lnTo>
                    <a:pt x="534" y="319"/>
                  </a:lnTo>
                  <a:lnTo>
                    <a:pt x="549" y="272"/>
                  </a:lnTo>
                  <a:lnTo>
                    <a:pt x="561" y="225"/>
                  </a:lnTo>
                  <a:lnTo>
                    <a:pt x="572" y="181"/>
                  </a:lnTo>
                  <a:lnTo>
                    <a:pt x="580" y="140"/>
                  </a:lnTo>
                  <a:lnTo>
                    <a:pt x="587" y="103"/>
                  </a:lnTo>
                  <a:lnTo>
                    <a:pt x="591" y="71"/>
                  </a:lnTo>
                  <a:lnTo>
                    <a:pt x="595" y="47"/>
                  </a:lnTo>
                  <a:lnTo>
                    <a:pt x="596" y="30"/>
                  </a:lnTo>
                  <a:lnTo>
                    <a:pt x="597" y="22"/>
                  </a:lnTo>
                  <a:lnTo>
                    <a:pt x="596" y="13"/>
                  </a:lnTo>
                  <a:lnTo>
                    <a:pt x="592" y="7"/>
                  </a:lnTo>
                  <a:lnTo>
                    <a:pt x="587" y="2"/>
                  </a:lnTo>
                  <a:lnTo>
                    <a:pt x="579" y="0"/>
                  </a:lnTo>
                  <a:lnTo>
                    <a:pt x="571" y="1"/>
                  </a:lnTo>
                  <a:lnTo>
                    <a:pt x="565" y="4"/>
                  </a:lnTo>
                  <a:lnTo>
                    <a:pt x="559" y="10"/>
                  </a:lnTo>
                  <a:lnTo>
                    <a:pt x="557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2360" y="2011"/>
              <a:ext cx="375" cy="483"/>
            </a:xfrm>
            <a:custGeom>
              <a:avLst/>
              <a:gdLst/>
              <a:ahLst/>
              <a:cxnLst>
                <a:cxn ang="0">
                  <a:pos x="549" y="0"/>
                </a:cxn>
                <a:cxn ang="0">
                  <a:pos x="18" y="91"/>
                </a:cxn>
                <a:cxn ang="0">
                  <a:pos x="13" y="92"/>
                </a:cxn>
                <a:cxn ang="0">
                  <a:pos x="10" y="94"/>
                </a:cxn>
                <a:cxn ang="0">
                  <a:pos x="6" y="97"/>
                </a:cxn>
                <a:cxn ang="0">
                  <a:pos x="4" y="100"/>
                </a:cxn>
                <a:cxn ang="0">
                  <a:pos x="2" y="103"/>
                </a:cxn>
                <a:cxn ang="0">
                  <a:pos x="2" y="108"/>
                </a:cxn>
                <a:cxn ang="0">
                  <a:pos x="0" y="111"/>
                </a:cxn>
                <a:cxn ang="0">
                  <a:pos x="2" y="116"/>
                </a:cxn>
                <a:cxn ang="0">
                  <a:pos x="4" y="124"/>
                </a:cxn>
                <a:cxn ang="0">
                  <a:pos x="11" y="144"/>
                </a:cxn>
                <a:cxn ang="0">
                  <a:pos x="21" y="174"/>
                </a:cxn>
                <a:cxn ang="0">
                  <a:pos x="34" y="214"/>
                </a:cxn>
                <a:cxn ang="0">
                  <a:pos x="49" y="262"/>
                </a:cxn>
                <a:cxn ang="0">
                  <a:pos x="65" y="318"/>
                </a:cxn>
                <a:cxn ang="0">
                  <a:pos x="83" y="379"/>
                </a:cxn>
                <a:cxn ang="0">
                  <a:pos x="102" y="443"/>
                </a:cxn>
                <a:cxn ang="0">
                  <a:pos x="120" y="510"/>
                </a:cxn>
                <a:cxn ang="0">
                  <a:pos x="139" y="579"/>
                </a:cxn>
                <a:cxn ang="0">
                  <a:pos x="155" y="648"/>
                </a:cxn>
                <a:cxn ang="0">
                  <a:pos x="171" y="715"/>
                </a:cxn>
                <a:cxn ang="0">
                  <a:pos x="184" y="780"/>
                </a:cxn>
                <a:cxn ang="0">
                  <a:pos x="194" y="841"/>
                </a:cxn>
                <a:cxn ang="0">
                  <a:pos x="201" y="896"/>
                </a:cxn>
                <a:cxn ang="0">
                  <a:pos x="204" y="945"/>
                </a:cxn>
                <a:cxn ang="0">
                  <a:pos x="205" y="949"/>
                </a:cxn>
                <a:cxn ang="0">
                  <a:pos x="207" y="954"/>
                </a:cxn>
                <a:cxn ang="0">
                  <a:pos x="209" y="957"/>
                </a:cxn>
                <a:cxn ang="0">
                  <a:pos x="212" y="961"/>
                </a:cxn>
                <a:cxn ang="0">
                  <a:pos x="216" y="963"/>
                </a:cxn>
                <a:cxn ang="0">
                  <a:pos x="220" y="964"/>
                </a:cxn>
                <a:cxn ang="0">
                  <a:pos x="225" y="964"/>
                </a:cxn>
                <a:cxn ang="0">
                  <a:pos x="230" y="964"/>
                </a:cxn>
                <a:cxn ang="0">
                  <a:pos x="736" y="829"/>
                </a:cxn>
                <a:cxn ang="0">
                  <a:pos x="743" y="826"/>
                </a:cxn>
                <a:cxn ang="0">
                  <a:pos x="748" y="821"/>
                </a:cxn>
                <a:cxn ang="0">
                  <a:pos x="750" y="814"/>
                </a:cxn>
                <a:cxn ang="0">
                  <a:pos x="750" y="806"/>
                </a:cxn>
                <a:cxn ang="0">
                  <a:pos x="738" y="738"/>
                </a:cxn>
                <a:cxn ang="0">
                  <a:pos x="718" y="637"/>
                </a:cxn>
                <a:cxn ang="0">
                  <a:pos x="694" y="514"/>
                </a:cxn>
                <a:cxn ang="0">
                  <a:pos x="666" y="381"/>
                </a:cxn>
                <a:cxn ang="0">
                  <a:pos x="637" y="252"/>
                </a:cxn>
                <a:cxn ang="0">
                  <a:pos x="611" y="138"/>
                </a:cxn>
                <a:cxn ang="0">
                  <a:pos x="587" y="52"/>
                </a:cxn>
                <a:cxn ang="0">
                  <a:pos x="567" y="7"/>
                </a:cxn>
                <a:cxn ang="0">
                  <a:pos x="564" y="3"/>
                </a:cxn>
                <a:cxn ang="0">
                  <a:pos x="559" y="1"/>
                </a:cxn>
                <a:cxn ang="0">
                  <a:pos x="553" y="0"/>
                </a:cxn>
                <a:cxn ang="0">
                  <a:pos x="549" y="0"/>
                </a:cxn>
              </a:cxnLst>
              <a:rect l="0" t="0" r="r" b="b"/>
              <a:pathLst>
                <a:path w="750" h="964">
                  <a:moveTo>
                    <a:pt x="549" y="0"/>
                  </a:moveTo>
                  <a:lnTo>
                    <a:pt x="18" y="91"/>
                  </a:lnTo>
                  <a:lnTo>
                    <a:pt x="13" y="92"/>
                  </a:lnTo>
                  <a:lnTo>
                    <a:pt x="10" y="94"/>
                  </a:lnTo>
                  <a:lnTo>
                    <a:pt x="6" y="97"/>
                  </a:lnTo>
                  <a:lnTo>
                    <a:pt x="4" y="100"/>
                  </a:lnTo>
                  <a:lnTo>
                    <a:pt x="2" y="103"/>
                  </a:lnTo>
                  <a:lnTo>
                    <a:pt x="2" y="108"/>
                  </a:lnTo>
                  <a:lnTo>
                    <a:pt x="0" y="111"/>
                  </a:lnTo>
                  <a:lnTo>
                    <a:pt x="2" y="116"/>
                  </a:lnTo>
                  <a:lnTo>
                    <a:pt x="4" y="124"/>
                  </a:lnTo>
                  <a:lnTo>
                    <a:pt x="11" y="144"/>
                  </a:lnTo>
                  <a:lnTo>
                    <a:pt x="21" y="174"/>
                  </a:lnTo>
                  <a:lnTo>
                    <a:pt x="34" y="214"/>
                  </a:lnTo>
                  <a:lnTo>
                    <a:pt x="49" y="262"/>
                  </a:lnTo>
                  <a:lnTo>
                    <a:pt x="65" y="318"/>
                  </a:lnTo>
                  <a:lnTo>
                    <a:pt x="83" y="379"/>
                  </a:lnTo>
                  <a:lnTo>
                    <a:pt x="102" y="443"/>
                  </a:lnTo>
                  <a:lnTo>
                    <a:pt x="120" y="510"/>
                  </a:lnTo>
                  <a:lnTo>
                    <a:pt x="139" y="579"/>
                  </a:lnTo>
                  <a:lnTo>
                    <a:pt x="155" y="648"/>
                  </a:lnTo>
                  <a:lnTo>
                    <a:pt x="171" y="715"/>
                  </a:lnTo>
                  <a:lnTo>
                    <a:pt x="184" y="780"/>
                  </a:lnTo>
                  <a:lnTo>
                    <a:pt x="194" y="841"/>
                  </a:lnTo>
                  <a:lnTo>
                    <a:pt x="201" y="896"/>
                  </a:lnTo>
                  <a:lnTo>
                    <a:pt x="204" y="945"/>
                  </a:lnTo>
                  <a:lnTo>
                    <a:pt x="205" y="949"/>
                  </a:lnTo>
                  <a:lnTo>
                    <a:pt x="207" y="954"/>
                  </a:lnTo>
                  <a:lnTo>
                    <a:pt x="209" y="957"/>
                  </a:lnTo>
                  <a:lnTo>
                    <a:pt x="212" y="961"/>
                  </a:lnTo>
                  <a:lnTo>
                    <a:pt x="216" y="963"/>
                  </a:lnTo>
                  <a:lnTo>
                    <a:pt x="220" y="964"/>
                  </a:lnTo>
                  <a:lnTo>
                    <a:pt x="225" y="964"/>
                  </a:lnTo>
                  <a:lnTo>
                    <a:pt x="230" y="964"/>
                  </a:lnTo>
                  <a:lnTo>
                    <a:pt x="736" y="829"/>
                  </a:lnTo>
                  <a:lnTo>
                    <a:pt x="743" y="826"/>
                  </a:lnTo>
                  <a:lnTo>
                    <a:pt x="748" y="821"/>
                  </a:lnTo>
                  <a:lnTo>
                    <a:pt x="750" y="814"/>
                  </a:lnTo>
                  <a:lnTo>
                    <a:pt x="750" y="806"/>
                  </a:lnTo>
                  <a:lnTo>
                    <a:pt x="738" y="738"/>
                  </a:lnTo>
                  <a:lnTo>
                    <a:pt x="718" y="637"/>
                  </a:lnTo>
                  <a:lnTo>
                    <a:pt x="694" y="514"/>
                  </a:lnTo>
                  <a:lnTo>
                    <a:pt x="666" y="381"/>
                  </a:lnTo>
                  <a:lnTo>
                    <a:pt x="637" y="252"/>
                  </a:lnTo>
                  <a:lnTo>
                    <a:pt x="611" y="138"/>
                  </a:lnTo>
                  <a:lnTo>
                    <a:pt x="587" y="52"/>
                  </a:lnTo>
                  <a:lnTo>
                    <a:pt x="567" y="7"/>
                  </a:lnTo>
                  <a:lnTo>
                    <a:pt x="564" y="3"/>
                  </a:lnTo>
                  <a:lnTo>
                    <a:pt x="559" y="1"/>
                  </a:lnTo>
                  <a:lnTo>
                    <a:pt x="553" y="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2383" y="2032"/>
              <a:ext cx="330" cy="439"/>
            </a:xfrm>
            <a:custGeom>
              <a:avLst/>
              <a:gdLst/>
              <a:ahLst/>
              <a:cxnLst>
                <a:cxn ang="0">
                  <a:pos x="495" y="0"/>
                </a:cxn>
                <a:cxn ang="0">
                  <a:pos x="510" y="43"/>
                </a:cxn>
                <a:cxn ang="0">
                  <a:pos x="528" y="112"/>
                </a:cxn>
                <a:cxn ang="0">
                  <a:pos x="549" y="201"/>
                </a:cxn>
                <a:cxn ang="0">
                  <a:pos x="572" y="304"/>
                </a:cxn>
                <a:cxn ang="0">
                  <a:pos x="596" y="417"/>
                </a:cxn>
                <a:cxn ang="0">
                  <a:pos x="619" y="534"/>
                </a:cxn>
                <a:cxn ang="0">
                  <a:pos x="642" y="648"/>
                </a:cxn>
                <a:cxn ang="0">
                  <a:pos x="662" y="755"/>
                </a:cxn>
                <a:cxn ang="0">
                  <a:pos x="651" y="757"/>
                </a:cxn>
                <a:cxn ang="0">
                  <a:pos x="634" y="762"/>
                </a:cxn>
                <a:cxn ang="0">
                  <a:pos x="611" y="769"/>
                </a:cxn>
                <a:cxn ang="0">
                  <a:pos x="582" y="776"/>
                </a:cxn>
                <a:cxn ang="0">
                  <a:pos x="549" y="785"/>
                </a:cxn>
                <a:cxn ang="0">
                  <a:pos x="512" y="794"/>
                </a:cxn>
                <a:cxn ang="0">
                  <a:pos x="473" y="804"/>
                </a:cxn>
                <a:cxn ang="0">
                  <a:pos x="432" y="815"/>
                </a:cxn>
                <a:cxn ang="0">
                  <a:pos x="393" y="826"/>
                </a:cxn>
                <a:cxn ang="0">
                  <a:pos x="354" y="837"/>
                </a:cxn>
                <a:cxn ang="0">
                  <a:pos x="316" y="846"/>
                </a:cxn>
                <a:cxn ang="0">
                  <a:pos x="283" y="855"/>
                </a:cxn>
                <a:cxn ang="0">
                  <a:pos x="252" y="863"/>
                </a:cxn>
                <a:cxn ang="0">
                  <a:pos x="227" y="870"/>
                </a:cxn>
                <a:cxn ang="0">
                  <a:pos x="208" y="875"/>
                </a:cxn>
                <a:cxn ang="0">
                  <a:pos x="196" y="878"/>
                </a:cxn>
                <a:cxn ang="0">
                  <a:pos x="192" y="832"/>
                </a:cxn>
                <a:cxn ang="0">
                  <a:pos x="185" y="781"/>
                </a:cxn>
                <a:cxn ang="0">
                  <a:pos x="176" y="728"/>
                </a:cxn>
                <a:cxn ang="0">
                  <a:pos x="164" y="671"/>
                </a:cxn>
                <a:cxn ang="0">
                  <a:pos x="151" y="612"/>
                </a:cxn>
                <a:cxn ang="0">
                  <a:pos x="136" y="553"/>
                </a:cxn>
                <a:cxn ang="0">
                  <a:pos x="121" y="493"/>
                </a:cxn>
                <a:cxn ang="0">
                  <a:pos x="105" y="433"/>
                </a:cxn>
                <a:cxn ang="0">
                  <a:pos x="89" y="376"/>
                </a:cxn>
                <a:cxn ang="0">
                  <a:pos x="74" y="321"/>
                </a:cxn>
                <a:cxn ang="0">
                  <a:pos x="58" y="269"/>
                </a:cxn>
                <a:cxn ang="0">
                  <a:pos x="43" y="220"/>
                </a:cxn>
                <a:cxn ang="0">
                  <a:pos x="30" y="176"/>
                </a:cxn>
                <a:cxn ang="0">
                  <a:pos x="18" y="138"/>
                </a:cxn>
                <a:cxn ang="0">
                  <a:pos x="9" y="109"/>
                </a:cxn>
                <a:cxn ang="0">
                  <a:pos x="0" y="84"/>
                </a:cxn>
                <a:cxn ang="0">
                  <a:pos x="13" y="82"/>
                </a:cxn>
                <a:cxn ang="0">
                  <a:pos x="33" y="79"/>
                </a:cxn>
                <a:cxn ang="0">
                  <a:pos x="59" y="74"/>
                </a:cxn>
                <a:cxn ang="0">
                  <a:pos x="91" y="69"/>
                </a:cxn>
                <a:cxn ang="0">
                  <a:pos x="128" y="62"/>
                </a:cxn>
                <a:cxn ang="0">
                  <a:pos x="169" y="56"/>
                </a:cxn>
                <a:cxn ang="0">
                  <a:pos x="210" y="49"/>
                </a:cxn>
                <a:cxn ang="0">
                  <a:pos x="254" y="42"/>
                </a:cxn>
                <a:cxn ang="0">
                  <a:pos x="296" y="34"/>
                </a:cxn>
                <a:cxn ang="0">
                  <a:pos x="338" y="27"/>
                </a:cxn>
                <a:cxn ang="0">
                  <a:pos x="377" y="20"/>
                </a:cxn>
                <a:cxn ang="0">
                  <a:pos x="413" y="14"/>
                </a:cxn>
                <a:cxn ang="0">
                  <a:pos x="443" y="9"/>
                </a:cxn>
                <a:cxn ang="0">
                  <a:pos x="468" y="5"/>
                </a:cxn>
                <a:cxn ang="0">
                  <a:pos x="485" y="1"/>
                </a:cxn>
                <a:cxn ang="0">
                  <a:pos x="495" y="0"/>
                </a:cxn>
              </a:cxnLst>
              <a:rect l="0" t="0" r="r" b="b"/>
              <a:pathLst>
                <a:path w="662" h="878">
                  <a:moveTo>
                    <a:pt x="495" y="0"/>
                  </a:moveTo>
                  <a:lnTo>
                    <a:pt x="510" y="43"/>
                  </a:lnTo>
                  <a:lnTo>
                    <a:pt x="528" y="112"/>
                  </a:lnTo>
                  <a:lnTo>
                    <a:pt x="549" y="201"/>
                  </a:lnTo>
                  <a:lnTo>
                    <a:pt x="572" y="304"/>
                  </a:lnTo>
                  <a:lnTo>
                    <a:pt x="596" y="417"/>
                  </a:lnTo>
                  <a:lnTo>
                    <a:pt x="619" y="534"/>
                  </a:lnTo>
                  <a:lnTo>
                    <a:pt x="642" y="648"/>
                  </a:lnTo>
                  <a:lnTo>
                    <a:pt x="662" y="755"/>
                  </a:lnTo>
                  <a:lnTo>
                    <a:pt x="651" y="757"/>
                  </a:lnTo>
                  <a:lnTo>
                    <a:pt x="634" y="762"/>
                  </a:lnTo>
                  <a:lnTo>
                    <a:pt x="611" y="769"/>
                  </a:lnTo>
                  <a:lnTo>
                    <a:pt x="582" y="776"/>
                  </a:lnTo>
                  <a:lnTo>
                    <a:pt x="549" y="785"/>
                  </a:lnTo>
                  <a:lnTo>
                    <a:pt x="512" y="794"/>
                  </a:lnTo>
                  <a:lnTo>
                    <a:pt x="473" y="804"/>
                  </a:lnTo>
                  <a:lnTo>
                    <a:pt x="432" y="815"/>
                  </a:lnTo>
                  <a:lnTo>
                    <a:pt x="393" y="826"/>
                  </a:lnTo>
                  <a:lnTo>
                    <a:pt x="354" y="837"/>
                  </a:lnTo>
                  <a:lnTo>
                    <a:pt x="316" y="846"/>
                  </a:lnTo>
                  <a:lnTo>
                    <a:pt x="283" y="855"/>
                  </a:lnTo>
                  <a:lnTo>
                    <a:pt x="252" y="863"/>
                  </a:lnTo>
                  <a:lnTo>
                    <a:pt x="227" y="870"/>
                  </a:lnTo>
                  <a:lnTo>
                    <a:pt x="208" y="875"/>
                  </a:lnTo>
                  <a:lnTo>
                    <a:pt x="196" y="878"/>
                  </a:lnTo>
                  <a:lnTo>
                    <a:pt x="192" y="832"/>
                  </a:lnTo>
                  <a:lnTo>
                    <a:pt x="185" y="781"/>
                  </a:lnTo>
                  <a:lnTo>
                    <a:pt x="176" y="728"/>
                  </a:lnTo>
                  <a:lnTo>
                    <a:pt x="164" y="671"/>
                  </a:lnTo>
                  <a:lnTo>
                    <a:pt x="151" y="612"/>
                  </a:lnTo>
                  <a:lnTo>
                    <a:pt x="136" y="553"/>
                  </a:lnTo>
                  <a:lnTo>
                    <a:pt x="121" y="493"/>
                  </a:lnTo>
                  <a:lnTo>
                    <a:pt x="105" y="433"/>
                  </a:lnTo>
                  <a:lnTo>
                    <a:pt x="89" y="376"/>
                  </a:lnTo>
                  <a:lnTo>
                    <a:pt x="74" y="321"/>
                  </a:lnTo>
                  <a:lnTo>
                    <a:pt x="58" y="269"/>
                  </a:lnTo>
                  <a:lnTo>
                    <a:pt x="43" y="220"/>
                  </a:lnTo>
                  <a:lnTo>
                    <a:pt x="30" y="176"/>
                  </a:lnTo>
                  <a:lnTo>
                    <a:pt x="18" y="138"/>
                  </a:lnTo>
                  <a:lnTo>
                    <a:pt x="9" y="109"/>
                  </a:lnTo>
                  <a:lnTo>
                    <a:pt x="0" y="84"/>
                  </a:lnTo>
                  <a:lnTo>
                    <a:pt x="13" y="82"/>
                  </a:lnTo>
                  <a:lnTo>
                    <a:pt x="33" y="79"/>
                  </a:lnTo>
                  <a:lnTo>
                    <a:pt x="59" y="74"/>
                  </a:lnTo>
                  <a:lnTo>
                    <a:pt x="91" y="69"/>
                  </a:lnTo>
                  <a:lnTo>
                    <a:pt x="128" y="62"/>
                  </a:lnTo>
                  <a:lnTo>
                    <a:pt x="169" y="56"/>
                  </a:lnTo>
                  <a:lnTo>
                    <a:pt x="210" y="49"/>
                  </a:lnTo>
                  <a:lnTo>
                    <a:pt x="254" y="42"/>
                  </a:lnTo>
                  <a:lnTo>
                    <a:pt x="296" y="34"/>
                  </a:lnTo>
                  <a:lnTo>
                    <a:pt x="338" y="27"/>
                  </a:lnTo>
                  <a:lnTo>
                    <a:pt x="377" y="20"/>
                  </a:lnTo>
                  <a:lnTo>
                    <a:pt x="413" y="14"/>
                  </a:lnTo>
                  <a:lnTo>
                    <a:pt x="443" y="9"/>
                  </a:lnTo>
                  <a:lnTo>
                    <a:pt x="468" y="5"/>
                  </a:lnTo>
                  <a:lnTo>
                    <a:pt x="485" y="1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457" y="2160"/>
              <a:ext cx="187" cy="43"/>
            </a:xfrm>
            <a:custGeom>
              <a:avLst/>
              <a:gdLst/>
              <a:ahLst/>
              <a:cxnLst>
                <a:cxn ang="0">
                  <a:pos x="362" y="0"/>
                </a:cxn>
                <a:cxn ang="0">
                  <a:pos x="8" y="67"/>
                </a:cxn>
                <a:cxn ang="0">
                  <a:pos x="5" y="68"/>
                </a:cxn>
                <a:cxn ang="0">
                  <a:pos x="2" y="71"/>
                </a:cxn>
                <a:cxn ang="0">
                  <a:pos x="0" y="75"/>
                </a:cxn>
                <a:cxn ang="0">
                  <a:pos x="0" y="78"/>
                </a:cxn>
                <a:cxn ang="0">
                  <a:pos x="1" y="82"/>
                </a:cxn>
                <a:cxn ang="0">
                  <a:pos x="5" y="85"/>
                </a:cxn>
                <a:cxn ang="0">
                  <a:pos x="8" y="86"/>
                </a:cxn>
                <a:cxn ang="0">
                  <a:pos x="12" y="86"/>
                </a:cxn>
                <a:cxn ang="0">
                  <a:pos x="365" y="20"/>
                </a:cxn>
                <a:cxn ang="0">
                  <a:pos x="369" y="18"/>
                </a:cxn>
                <a:cxn ang="0">
                  <a:pos x="371" y="16"/>
                </a:cxn>
                <a:cxn ang="0">
                  <a:pos x="372" y="13"/>
                </a:cxn>
                <a:cxn ang="0">
                  <a:pos x="373" y="10"/>
                </a:cxn>
                <a:cxn ang="0">
                  <a:pos x="372" y="5"/>
                </a:cxn>
                <a:cxn ang="0">
                  <a:pos x="369" y="1"/>
                </a:cxn>
                <a:cxn ang="0">
                  <a:pos x="365" y="0"/>
                </a:cxn>
                <a:cxn ang="0">
                  <a:pos x="362" y="0"/>
                </a:cxn>
              </a:cxnLst>
              <a:rect l="0" t="0" r="r" b="b"/>
              <a:pathLst>
                <a:path w="373" h="86">
                  <a:moveTo>
                    <a:pt x="362" y="0"/>
                  </a:moveTo>
                  <a:lnTo>
                    <a:pt x="8" y="67"/>
                  </a:lnTo>
                  <a:lnTo>
                    <a:pt x="5" y="68"/>
                  </a:lnTo>
                  <a:lnTo>
                    <a:pt x="2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1" y="82"/>
                  </a:lnTo>
                  <a:lnTo>
                    <a:pt x="5" y="85"/>
                  </a:lnTo>
                  <a:lnTo>
                    <a:pt x="8" y="86"/>
                  </a:lnTo>
                  <a:lnTo>
                    <a:pt x="12" y="86"/>
                  </a:lnTo>
                  <a:lnTo>
                    <a:pt x="365" y="20"/>
                  </a:lnTo>
                  <a:lnTo>
                    <a:pt x="369" y="18"/>
                  </a:lnTo>
                  <a:lnTo>
                    <a:pt x="371" y="16"/>
                  </a:lnTo>
                  <a:lnTo>
                    <a:pt x="372" y="13"/>
                  </a:lnTo>
                  <a:lnTo>
                    <a:pt x="373" y="10"/>
                  </a:lnTo>
                  <a:lnTo>
                    <a:pt x="372" y="5"/>
                  </a:lnTo>
                  <a:lnTo>
                    <a:pt x="369" y="1"/>
                  </a:lnTo>
                  <a:lnTo>
                    <a:pt x="365" y="0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2466" y="2218"/>
              <a:ext cx="186" cy="45"/>
            </a:xfrm>
            <a:custGeom>
              <a:avLst/>
              <a:gdLst/>
              <a:ahLst/>
              <a:cxnLst>
                <a:cxn ang="0">
                  <a:pos x="361" y="0"/>
                </a:cxn>
                <a:cxn ang="0">
                  <a:pos x="9" y="72"/>
                </a:cxn>
                <a:cxn ang="0">
                  <a:pos x="5" y="73"/>
                </a:cxn>
                <a:cxn ang="0">
                  <a:pos x="2" y="75"/>
                </a:cxn>
                <a:cxn ang="0">
                  <a:pos x="0" y="79"/>
                </a:cxn>
                <a:cxn ang="0">
                  <a:pos x="0" y="83"/>
                </a:cxn>
                <a:cxn ang="0">
                  <a:pos x="2" y="87"/>
                </a:cxn>
                <a:cxn ang="0">
                  <a:pos x="5" y="89"/>
                </a:cxn>
                <a:cxn ang="0">
                  <a:pos x="7" y="91"/>
                </a:cxn>
                <a:cxn ang="0">
                  <a:pos x="12" y="91"/>
                </a:cxn>
                <a:cxn ang="0">
                  <a:pos x="364" y="20"/>
                </a:cxn>
                <a:cxn ang="0">
                  <a:pos x="368" y="19"/>
                </a:cxn>
                <a:cxn ang="0">
                  <a:pos x="371" y="15"/>
                </a:cxn>
                <a:cxn ang="0">
                  <a:pos x="372" y="13"/>
                </a:cxn>
                <a:cxn ang="0">
                  <a:pos x="372" y="8"/>
                </a:cxn>
                <a:cxn ang="0">
                  <a:pos x="371" y="5"/>
                </a:cxn>
                <a:cxn ang="0">
                  <a:pos x="368" y="1"/>
                </a:cxn>
                <a:cxn ang="0">
                  <a:pos x="364" y="0"/>
                </a:cxn>
                <a:cxn ang="0">
                  <a:pos x="361" y="0"/>
                </a:cxn>
              </a:cxnLst>
              <a:rect l="0" t="0" r="r" b="b"/>
              <a:pathLst>
                <a:path w="372" h="91">
                  <a:moveTo>
                    <a:pt x="361" y="0"/>
                  </a:moveTo>
                  <a:lnTo>
                    <a:pt x="9" y="72"/>
                  </a:lnTo>
                  <a:lnTo>
                    <a:pt x="5" y="73"/>
                  </a:lnTo>
                  <a:lnTo>
                    <a:pt x="2" y="75"/>
                  </a:lnTo>
                  <a:lnTo>
                    <a:pt x="0" y="79"/>
                  </a:lnTo>
                  <a:lnTo>
                    <a:pt x="0" y="83"/>
                  </a:lnTo>
                  <a:lnTo>
                    <a:pt x="2" y="87"/>
                  </a:lnTo>
                  <a:lnTo>
                    <a:pt x="5" y="89"/>
                  </a:lnTo>
                  <a:lnTo>
                    <a:pt x="7" y="91"/>
                  </a:lnTo>
                  <a:lnTo>
                    <a:pt x="12" y="91"/>
                  </a:lnTo>
                  <a:lnTo>
                    <a:pt x="364" y="20"/>
                  </a:lnTo>
                  <a:lnTo>
                    <a:pt x="368" y="19"/>
                  </a:lnTo>
                  <a:lnTo>
                    <a:pt x="371" y="15"/>
                  </a:lnTo>
                  <a:lnTo>
                    <a:pt x="372" y="13"/>
                  </a:lnTo>
                  <a:lnTo>
                    <a:pt x="372" y="8"/>
                  </a:lnTo>
                  <a:lnTo>
                    <a:pt x="371" y="5"/>
                  </a:lnTo>
                  <a:lnTo>
                    <a:pt x="368" y="1"/>
                  </a:lnTo>
                  <a:lnTo>
                    <a:pt x="364" y="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2475" y="2268"/>
              <a:ext cx="186" cy="48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7" y="75"/>
                </a:cxn>
                <a:cxn ang="0">
                  <a:pos x="3" y="76"/>
                </a:cxn>
                <a:cxn ang="0">
                  <a:pos x="1" y="78"/>
                </a:cxn>
                <a:cxn ang="0">
                  <a:pos x="0" y="81"/>
                </a:cxn>
                <a:cxn ang="0">
                  <a:pos x="0" y="86"/>
                </a:cxn>
                <a:cxn ang="0">
                  <a:pos x="1" y="90"/>
                </a:cxn>
                <a:cxn ang="0">
                  <a:pos x="5" y="93"/>
                </a:cxn>
                <a:cxn ang="0">
                  <a:pos x="7" y="94"/>
                </a:cxn>
                <a:cxn ang="0">
                  <a:pos x="11" y="94"/>
                </a:cxn>
                <a:cxn ang="0">
                  <a:pos x="364" y="19"/>
                </a:cxn>
                <a:cxn ang="0">
                  <a:pos x="367" y="18"/>
                </a:cxn>
                <a:cxn ang="0">
                  <a:pos x="370" y="15"/>
                </a:cxn>
                <a:cxn ang="0">
                  <a:pos x="371" y="11"/>
                </a:cxn>
                <a:cxn ang="0">
                  <a:pos x="371" y="8"/>
                </a:cxn>
                <a:cxn ang="0">
                  <a:pos x="370" y="4"/>
                </a:cxn>
                <a:cxn ang="0">
                  <a:pos x="367" y="1"/>
                </a:cxn>
                <a:cxn ang="0">
                  <a:pos x="364" y="0"/>
                </a:cxn>
                <a:cxn ang="0">
                  <a:pos x="359" y="0"/>
                </a:cxn>
              </a:cxnLst>
              <a:rect l="0" t="0" r="r" b="b"/>
              <a:pathLst>
                <a:path w="371" h="94">
                  <a:moveTo>
                    <a:pt x="359" y="0"/>
                  </a:moveTo>
                  <a:lnTo>
                    <a:pt x="7" y="75"/>
                  </a:lnTo>
                  <a:lnTo>
                    <a:pt x="3" y="76"/>
                  </a:lnTo>
                  <a:lnTo>
                    <a:pt x="1" y="78"/>
                  </a:lnTo>
                  <a:lnTo>
                    <a:pt x="0" y="81"/>
                  </a:lnTo>
                  <a:lnTo>
                    <a:pt x="0" y="86"/>
                  </a:lnTo>
                  <a:lnTo>
                    <a:pt x="1" y="90"/>
                  </a:lnTo>
                  <a:lnTo>
                    <a:pt x="5" y="93"/>
                  </a:lnTo>
                  <a:lnTo>
                    <a:pt x="7" y="94"/>
                  </a:lnTo>
                  <a:lnTo>
                    <a:pt x="11" y="94"/>
                  </a:lnTo>
                  <a:lnTo>
                    <a:pt x="364" y="19"/>
                  </a:lnTo>
                  <a:lnTo>
                    <a:pt x="367" y="18"/>
                  </a:lnTo>
                  <a:lnTo>
                    <a:pt x="370" y="15"/>
                  </a:lnTo>
                  <a:lnTo>
                    <a:pt x="371" y="11"/>
                  </a:lnTo>
                  <a:lnTo>
                    <a:pt x="371" y="8"/>
                  </a:lnTo>
                  <a:lnTo>
                    <a:pt x="370" y="4"/>
                  </a:lnTo>
                  <a:lnTo>
                    <a:pt x="367" y="1"/>
                  </a:lnTo>
                  <a:lnTo>
                    <a:pt x="364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489" y="2324"/>
              <a:ext cx="185" cy="49"/>
            </a:xfrm>
            <a:custGeom>
              <a:avLst/>
              <a:gdLst/>
              <a:ahLst/>
              <a:cxnLst>
                <a:cxn ang="0">
                  <a:pos x="360" y="0"/>
                </a:cxn>
                <a:cxn ang="0">
                  <a:pos x="8" y="79"/>
                </a:cxn>
                <a:cxn ang="0">
                  <a:pos x="5" y="80"/>
                </a:cxn>
                <a:cxn ang="0">
                  <a:pos x="2" y="83"/>
                </a:cxn>
                <a:cxn ang="0">
                  <a:pos x="0" y="87"/>
                </a:cxn>
                <a:cxn ang="0">
                  <a:pos x="0" y="90"/>
                </a:cxn>
                <a:cxn ang="0">
                  <a:pos x="3" y="94"/>
                </a:cxn>
                <a:cxn ang="0">
                  <a:pos x="5" y="97"/>
                </a:cxn>
                <a:cxn ang="0">
                  <a:pos x="8" y="98"/>
                </a:cxn>
                <a:cxn ang="0">
                  <a:pos x="13" y="98"/>
                </a:cxn>
                <a:cxn ang="0">
                  <a:pos x="364" y="19"/>
                </a:cxn>
                <a:cxn ang="0">
                  <a:pos x="368" y="18"/>
                </a:cxn>
                <a:cxn ang="0">
                  <a:pos x="370" y="14"/>
                </a:cxn>
                <a:cxn ang="0">
                  <a:pos x="371" y="12"/>
                </a:cxn>
                <a:cxn ang="0">
                  <a:pos x="371" y="7"/>
                </a:cxn>
                <a:cxn ang="0">
                  <a:pos x="370" y="4"/>
                </a:cxn>
                <a:cxn ang="0">
                  <a:pos x="368" y="1"/>
                </a:cxn>
                <a:cxn ang="0">
                  <a:pos x="364" y="0"/>
                </a:cxn>
                <a:cxn ang="0">
                  <a:pos x="360" y="0"/>
                </a:cxn>
              </a:cxnLst>
              <a:rect l="0" t="0" r="r" b="b"/>
              <a:pathLst>
                <a:path w="371" h="98">
                  <a:moveTo>
                    <a:pt x="360" y="0"/>
                  </a:moveTo>
                  <a:lnTo>
                    <a:pt x="8" y="79"/>
                  </a:lnTo>
                  <a:lnTo>
                    <a:pt x="5" y="80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3" y="94"/>
                  </a:lnTo>
                  <a:lnTo>
                    <a:pt x="5" y="97"/>
                  </a:lnTo>
                  <a:lnTo>
                    <a:pt x="8" y="98"/>
                  </a:lnTo>
                  <a:lnTo>
                    <a:pt x="13" y="98"/>
                  </a:lnTo>
                  <a:lnTo>
                    <a:pt x="364" y="19"/>
                  </a:lnTo>
                  <a:lnTo>
                    <a:pt x="368" y="18"/>
                  </a:lnTo>
                  <a:lnTo>
                    <a:pt x="370" y="14"/>
                  </a:lnTo>
                  <a:lnTo>
                    <a:pt x="371" y="12"/>
                  </a:lnTo>
                  <a:lnTo>
                    <a:pt x="371" y="7"/>
                  </a:lnTo>
                  <a:lnTo>
                    <a:pt x="370" y="4"/>
                  </a:lnTo>
                  <a:lnTo>
                    <a:pt x="368" y="1"/>
                  </a:lnTo>
                  <a:lnTo>
                    <a:pt x="364" y="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2500" y="2374"/>
              <a:ext cx="186" cy="51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8" y="83"/>
                </a:cxn>
                <a:cxn ang="0">
                  <a:pos x="5" y="85"/>
                </a:cxn>
                <a:cxn ang="0">
                  <a:pos x="2" y="88"/>
                </a:cxn>
                <a:cxn ang="0">
                  <a:pos x="0" y="92"/>
                </a:cxn>
                <a:cxn ang="0">
                  <a:pos x="0" y="96"/>
                </a:cxn>
                <a:cxn ang="0">
                  <a:pos x="2" y="100"/>
                </a:cxn>
                <a:cxn ang="0">
                  <a:pos x="5" y="102"/>
                </a:cxn>
                <a:cxn ang="0">
                  <a:pos x="8" y="103"/>
                </a:cxn>
                <a:cxn ang="0">
                  <a:pos x="13" y="103"/>
                </a:cxn>
                <a:cxn ang="0">
                  <a:pos x="363" y="20"/>
                </a:cxn>
                <a:cxn ang="0">
                  <a:pos x="367" y="19"/>
                </a:cxn>
                <a:cxn ang="0">
                  <a:pos x="370" y="15"/>
                </a:cxn>
                <a:cxn ang="0">
                  <a:pos x="371" y="12"/>
                </a:cxn>
                <a:cxn ang="0">
                  <a:pos x="371" y="9"/>
                </a:cxn>
                <a:cxn ang="0">
                  <a:pos x="369" y="5"/>
                </a:cxn>
                <a:cxn ang="0">
                  <a:pos x="367" y="2"/>
                </a:cxn>
                <a:cxn ang="0">
                  <a:pos x="363" y="0"/>
                </a:cxn>
                <a:cxn ang="0">
                  <a:pos x="359" y="0"/>
                </a:cxn>
              </a:cxnLst>
              <a:rect l="0" t="0" r="r" b="b"/>
              <a:pathLst>
                <a:path w="371" h="103">
                  <a:moveTo>
                    <a:pt x="359" y="0"/>
                  </a:moveTo>
                  <a:lnTo>
                    <a:pt x="8" y="83"/>
                  </a:lnTo>
                  <a:lnTo>
                    <a:pt x="5" y="85"/>
                  </a:lnTo>
                  <a:lnTo>
                    <a:pt x="2" y="88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2" y="100"/>
                  </a:lnTo>
                  <a:lnTo>
                    <a:pt x="5" y="102"/>
                  </a:lnTo>
                  <a:lnTo>
                    <a:pt x="8" y="103"/>
                  </a:lnTo>
                  <a:lnTo>
                    <a:pt x="13" y="103"/>
                  </a:lnTo>
                  <a:lnTo>
                    <a:pt x="363" y="20"/>
                  </a:lnTo>
                  <a:lnTo>
                    <a:pt x="367" y="19"/>
                  </a:lnTo>
                  <a:lnTo>
                    <a:pt x="370" y="15"/>
                  </a:lnTo>
                  <a:lnTo>
                    <a:pt x="371" y="12"/>
                  </a:lnTo>
                  <a:lnTo>
                    <a:pt x="371" y="9"/>
                  </a:lnTo>
                  <a:lnTo>
                    <a:pt x="369" y="5"/>
                  </a:lnTo>
                  <a:lnTo>
                    <a:pt x="367" y="2"/>
                  </a:lnTo>
                  <a:lnTo>
                    <a:pt x="363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492" y="2066"/>
              <a:ext cx="95" cy="104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8"/>
                </a:cxn>
                <a:cxn ang="0">
                  <a:pos x="1" y="14"/>
                </a:cxn>
                <a:cxn ang="0">
                  <a:pos x="0" y="20"/>
                </a:cxn>
                <a:cxn ang="0">
                  <a:pos x="1" y="27"/>
                </a:cxn>
                <a:cxn ang="0">
                  <a:pos x="55" y="196"/>
                </a:cxn>
                <a:cxn ang="0">
                  <a:pos x="59" y="202"/>
                </a:cxn>
                <a:cxn ang="0">
                  <a:pos x="66" y="206"/>
                </a:cxn>
                <a:cxn ang="0">
                  <a:pos x="73" y="208"/>
                </a:cxn>
                <a:cxn ang="0">
                  <a:pos x="81" y="206"/>
                </a:cxn>
                <a:cxn ang="0">
                  <a:pos x="87" y="204"/>
                </a:cxn>
                <a:cxn ang="0">
                  <a:pos x="91" y="201"/>
                </a:cxn>
                <a:cxn ang="0">
                  <a:pos x="93" y="195"/>
                </a:cxn>
                <a:cxn ang="0">
                  <a:pos x="95" y="188"/>
                </a:cxn>
                <a:cxn ang="0">
                  <a:pos x="95" y="187"/>
                </a:cxn>
                <a:cxn ang="0">
                  <a:pos x="95" y="186"/>
                </a:cxn>
                <a:cxn ang="0">
                  <a:pos x="95" y="185"/>
                </a:cxn>
                <a:cxn ang="0">
                  <a:pos x="93" y="183"/>
                </a:cxn>
                <a:cxn ang="0">
                  <a:pos x="92" y="181"/>
                </a:cxn>
                <a:cxn ang="0">
                  <a:pos x="90" y="173"/>
                </a:cxn>
                <a:cxn ang="0">
                  <a:pos x="87" y="163"/>
                </a:cxn>
                <a:cxn ang="0">
                  <a:pos x="82" y="148"/>
                </a:cxn>
                <a:cxn ang="0">
                  <a:pos x="76" y="130"/>
                </a:cxn>
                <a:cxn ang="0">
                  <a:pos x="70" y="112"/>
                </a:cxn>
                <a:cxn ang="0">
                  <a:pos x="64" y="94"/>
                </a:cxn>
                <a:cxn ang="0">
                  <a:pos x="58" y="74"/>
                </a:cxn>
                <a:cxn ang="0">
                  <a:pos x="75" y="87"/>
                </a:cxn>
                <a:cxn ang="0">
                  <a:pos x="92" y="100"/>
                </a:cxn>
                <a:cxn ang="0">
                  <a:pos x="110" y="113"/>
                </a:cxn>
                <a:cxn ang="0">
                  <a:pos x="126" y="125"/>
                </a:cxn>
                <a:cxn ang="0">
                  <a:pos x="138" y="135"/>
                </a:cxn>
                <a:cxn ang="0">
                  <a:pos x="150" y="143"/>
                </a:cxn>
                <a:cxn ang="0">
                  <a:pos x="157" y="148"/>
                </a:cxn>
                <a:cxn ang="0">
                  <a:pos x="159" y="150"/>
                </a:cxn>
                <a:cxn ang="0">
                  <a:pos x="166" y="152"/>
                </a:cxn>
                <a:cxn ang="0">
                  <a:pos x="174" y="152"/>
                </a:cxn>
                <a:cxn ang="0">
                  <a:pos x="181" y="151"/>
                </a:cxn>
                <a:cxn ang="0">
                  <a:pos x="187" y="147"/>
                </a:cxn>
                <a:cxn ang="0">
                  <a:pos x="190" y="140"/>
                </a:cxn>
                <a:cxn ang="0">
                  <a:pos x="191" y="132"/>
                </a:cxn>
                <a:cxn ang="0">
                  <a:pos x="189" y="125"/>
                </a:cxn>
                <a:cxn ang="0">
                  <a:pos x="183" y="119"/>
                </a:cxn>
                <a:cxn ang="0">
                  <a:pos x="31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4" y="1"/>
                </a:cxn>
                <a:cxn ang="0">
                  <a:pos x="8" y="4"/>
                </a:cxn>
              </a:cxnLst>
              <a:rect l="0" t="0" r="r" b="b"/>
              <a:pathLst>
                <a:path w="191" h="208">
                  <a:moveTo>
                    <a:pt x="8" y="4"/>
                  </a:moveTo>
                  <a:lnTo>
                    <a:pt x="4" y="8"/>
                  </a:lnTo>
                  <a:lnTo>
                    <a:pt x="1" y="14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55" y="196"/>
                  </a:lnTo>
                  <a:lnTo>
                    <a:pt x="59" y="202"/>
                  </a:lnTo>
                  <a:lnTo>
                    <a:pt x="66" y="206"/>
                  </a:lnTo>
                  <a:lnTo>
                    <a:pt x="73" y="208"/>
                  </a:lnTo>
                  <a:lnTo>
                    <a:pt x="81" y="206"/>
                  </a:lnTo>
                  <a:lnTo>
                    <a:pt x="87" y="204"/>
                  </a:lnTo>
                  <a:lnTo>
                    <a:pt x="91" y="201"/>
                  </a:lnTo>
                  <a:lnTo>
                    <a:pt x="93" y="195"/>
                  </a:lnTo>
                  <a:lnTo>
                    <a:pt x="95" y="188"/>
                  </a:lnTo>
                  <a:lnTo>
                    <a:pt x="95" y="187"/>
                  </a:lnTo>
                  <a:lnTo>
                    <a:pt x="95" y="186"/>
                  </a:lnTo>
                  <a:lnTo>
                    <a:pt x="95" y="185"/>
                  </a:lnTo>
                  <a:lnTo>
                    <a:pt x="93" y="183"/>
                  </a:lnTo>
                  <a:lnTo>
                    <a:pt x="92" y="181"/>
                  </a:lnTo>
                  <a:lnTo>
                    <a:pt x="90" y="173"/>
                  </a:lnTo>
                  <a:lnTo>
                    <a:pt x="87" y="163"/>
                  </a:lnTo>
                  <a:lnTo>
                    <a:pt x="82" y="148"/>
                  </a:lnTo>
                  <a:lnTo>
                    <a:pt x="76" y="130"/>
                  </a:lnTo>
                  <a:lnTo>
                    <a:pt x="70" y="112"/>
                  </a:lnTo>
                  <a:lnTo>
                    <a:pt x="64" y="94"/>
                  </a:lnTo>
                  <a:lnTo>
                    <a:pt x="58" y="74"/>
                  </a:lnTo>
                  <a:lnTo>
                    <a:pt x="75" y="87"/>
                  </a:lnTo>
                  <a:lnTo>
                    <a:pt x="92" y="100"/>
                  </a:lnTo>
                  <a:lnTo>
                    <a:pt x="110" y="113"/>
                  </a:lnTo>
                  <a:lnTo>
                    <a:pt x="126" y="125"/>
                  </a:lnTo>
                  <a:lnTo>
                    <a:pt x="138" y="135"/>
                  </a:lnTo>
                  <a:lnTo>
                    <a:pt x="150" y="143"/>
                  </a:lnTo>
                  <a:lnTo>
                    <a:pt x="157" y="148"/>
                  </a:lnTo>
                  <a:lnTo>
                    <a:pt x="159" y="150"/>
                  </a:lnTo>
                  <a:lnTo>
                    <a:pt x="166" y="152"/>
                  </a:lnTo>
                  <a:lnTo>
                    <a:pt x="174" y="152"/>
                  </a:lnTo>
                  <a:lnTo>
                    <a:pt x="181" y="151"/>
                  </a:lnTo>
                  <a:lnTo>
                    <a:pt x="187" y="147"/>
                  </a:lnTo>
                  <a:lnTo>
                    <a:pt x="190" y="140"/>
                  </a:lnTo>
                  <a:lnTo>
                    <a:pt x="191" y="132"/>
                  </a:lnTo>
                  <a:lnTo>
                    <a:pt x="189" y="125"/>
                  </a:lnTo>
                  <a:lnTo>
                    <a:pt x="183" y="119"/>
                  </a:lnTo>
                  <a:lnTo>
                    <a:pt x="31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4" y="1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2517" y="2103"/>
              <a:ext cx="45" cy="43"/>
            </a:xfrm>
            <a:custGeom>
              <a:avLst/>
              <a:gdLst/>
              <a:ahLst/>
              <a:cxnLst>
                <a:cxn ang="0">
                  <a:pos x="56" y="5"/>
                </a:cxn>
                <a:cxn ang="0">
                  <a:pos x="6" y="51"/>
                </a:cxn>
                <a:cxn ang="0">
                  <a:pos x="1" y="58"/>
                </a:cxn>
                <a:cxn ang="0">
                  <a:pos x="0" y="64"/>
                </a:cxn>
                <a:cxn ang="0">
                  <a:pos x="1" y="71"/>
                </a:cxn>
                <a:cxn ang="0">
                  <a:pos x="4" y="77"/>
                </a:cxn>
                <a:cxn ang="0">
                  <a:pos x="10" y="83"/>
                </a:cxn>
                <a:cxn ang="0">
                  <a:pos x="18" y="85"/>
                </a:cxn>
                <a:cxn ang="0">
                  <a:pos x="25" y="83"/>
                </a:cxn>
                <a:cxn ang="0">
                  <a:pos x="32" y="78"/>
                </a:cxn>
                <a:cxn ang="0">
                  <a:pos x="83" y="34"/>
                </a:cxn>
                <a:cxn ang="0">
                  <a:pos x="87" y="28"/>
                </a:cxn>
                <a:cxn ang="0">
                  <a:pos x="90" y="21"/>
                </a:cxn>
                <a:cxn ang="0">
                  <a:pos x="89" y="13"/>
                </a:cxn>
                <a:cxn ang="0">
                  <a:pos x="84" y="6"/>
                </a:cxn>
                <a:cxn ang="0">
                  <a:pos x="78" y="1"/>
                </a:cxn>
                <a:cxn ang="0">
                  <a:pos x="70" y="0"/>
                </a:cxn>
                <a:cxn ang="0">
                  <a:pos x="63" y="1"/>
                </a:cxn>
                <a:cxn ang="0">
                  <a:pos x="56" y="5"/>
                </a:cxn>
              </a:cxnLst>
              <a:rect l="0" t="0" r="r" b="b"/>
              <a:pathLst>
                <a:path w="90" h="85">
                  <a:moveTo>
                    <a:pt x="56" y="5"/>
                  </a:moveTo>
                  <a:lnTo>
                    <a:pt x="6" y="51"/>
                  </a:lnTo>
                  <a:lnTo>
                    <a:pt x="1" y="58"/>
                  </a:lnTo>
                  <a:lnTo>
                    <a:pt x="0" y="64"/>
                  </a:lnTo>
                  <a:lnTo>
                    <a:pt x="1" y="71"/>
                  </a:lnTo>
                  <a:lnTo>
                    <a:pt x="4" y="77"/>
                  </a:lnTo>
                  <a:lnTo>
                    <a:pt x="10" y="83"/>
                  </a:lnTo>
                  <a:lnTo>
                    <a:pt x="18" y="85"/>
                  </a:lnTo>
                  <a:lnTo>
                    <a:pt x="25" y="83"/>
                  </a:lnTo>
                  <a:lnTo>
                    <a:pt x="32" y="78"/>
                  </a:lnTo>
                  <a:lnTo>
                    <a:pt x="83" y="34"/>
                  </a:lnTo>
                  <a:lnTo>
                    <a:pt x="87" y="28"/>
                  </a:lnTo>
                  <a:lnTo>
                    <a:pt x="90" y="21"/>
                  </a:lnTo>
                  <a:lnTo>
                    <a:pt x="89" y="13"/>
                  </a:lnTo>
                  <a:lnTo>
                    <a:pt x="84" y="6"/>
                  </a:lnTo>
                  <a:lnTo>
                    <a:pt x="78" y="1"/>
                  </a:lnTo>
                  <a:lnTo>
                    <a:pt x="70" y="0"/>
                  </a:lnTo>
                  <a:lnTo>
                    <a:pt x="63" y="1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563" y="2064"/>
              <a:ext cx="45" cy="4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1" y="12"/>
                </a:cxn>
                <a:cxn ang="0">
                  <a:pos x="0" y="19"/>
                </a:cxn>
                <a:cxn ang="0">
                  <a:pos x="1" y="27"/>
                </a:cxn>
                <a:cxn ang="0">
                  <a:pos x="5" y="33"/>
                </a:cxn>
                <a:cxn ang="0">
                  <a:pos x="55" y="84"/>
                </a:cxn>
                <a:cxn ang="0">
                  <a:pos x="62" y="88"/>
                </a:cxn>
                <a:cxn ang="0">
                  <a:pos x="70" y="89"/>
                </a:cxn>
                <a:cxn ang="0">
                  <a:pos x="77" y="88"/>
                </a:cxn>
                <a:cxn ang="0">
                  <a:pos x="84" y="84"/>
                </a:cxn>
                <a:cxn ang="0">
                  <a:pos x="88" y="78"/>
                </a:cxn>
                <a:cxn ang="0">
                  <a:pos x="90" y="70"/>
                </a:cxn>
                <a:cxn ang="0">
                  <a:pos x="88" y="62"/>
                </a:cxn>
                <a:cxn ang="0">
                  <a:pos x="84" y="56"/>
                </a:cxn>
                <a:cxn ang="0">
                  <a:pos x="33" y="5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1" y="1"/>
                </a:cxn>
                <a:cxn ang="0">
                  <a:pos x="5" y="5"/>
                </a:cxn>
              </a:cxnLst>
              <a:rect l="0" t="0" r="r" b="b"/>
              <a:pathLst>
                <a:path w="90" h="89">
                  <a:moveTo>
                    <a:pt x="5" y="5"/>
                  </a:move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5" y="33"/>
                  </a:lnTo>
                  <a:lnTo>
                    <a:pt x="55" y="84"/>
                  </a:lnTo>
                  <a:lnTo>
                    <a:pt x="62" y="88"/>
                  </a:lnTo>
                  <a:lnTo>
                    <a:pt x="70" y="89"/>
                  </a:lnTo>
                  <a:lnTo>
                    <a:pt x="77" y="88"/>
                  </a:lnTo>
                  <a:lnTo>
                    <a:pt x="84" y="84"/>
                  </a:lnTo>
                  <a:lnTo>
                    <a:pt x="88" y="78"/>
                  </a:lnTo>
                  <a:lnTo>
                    <a:pt x="90" y="70"/>
                  </a:lnTo>
                  <a:lnTo>
                    <a:pt x="88" y="62"/>
                  </a:lnTo>
                  <a:lnTo>
                    <a:pt x="84" y="56"/>
                  </a:lnTo>
                  <a:lnTo>
                    <a:pt x="33" y="5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1" y="1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561" y="2061"/>
              <a:ext cx="45" cy="45"/>
            </a:xfrm>
            <a:custGeom>
              <a:avLst/>
              <a:gdLst/>
              <a:ahLst/>
              <a:cxnLst>
                <a:cxn ang="0">
                  <a:pos x="56" y="6"/>
                </a:cxn>
                <a:cxn ang="0">
                  <a:pos x="5" y="56"/>
                </a:cxn>
                <a:cxn ang="0">
                  <a:pos x="2" y="63"/>
                </a:cxn>
                <a:cxn ang="0">
                  <a:pos x="0" y="70"/>
                </a:cxn>
                <a:cxn ang="0">
                  <a:pos x="2" y="78"/>
                </a:cxn>
                <a:cxn ang="0">
                  <a:pos x="5" y="84"/>
                </a:cxn>
                <a:cxn ang="0">
                  <a:pos x="12" y="89"/>
                </a:cxn>
                <a:cxn ang="0">
                  <a:pos x="20" y="90"/>
                </a:cxn>
                <a:cxn ang="0">
                  <a:pos x="27" y="89"/>
                </a:cxn>
                <a:cxn ang="0">
                  <a:pos x="34" y="84"/>
                </a:cxn>
                <a:cxn ang="0">
                  <a:pos x="84" y="33"/>
                </a:cxn>
                <a:cxn ang="0">
                  <a:pos x="88" y="28"/>
                </a:cxn>
                <a:cxn ang="0">
                  <a:pos x="90" y="20"/>
                </a:cxn>
                <a:cxn ang="0">
                  <a:pos x="88" y="13"/>
                </a:cxn>
                <a:cxn ang="0">
                  <a:pos x="84" y="6"/>
                </a:cxn>
                <a:cxn ang="0">
                  <a:pos x="78" y="1"/>
                </a:cxn>
                <a:cxn ang="0">
                  <a:pos x="71" y="0"/>
                </a:cxn>
                <a:cxn ang="0">
                  <a:pos x="63" y="1"/>
                </a:cxn>
                <a:cxn ang="0">
                  <a:pos x="56" y="6"/>
                </a:cxn>
              </a:cxnLst>
              <a:rect l="0" t="0" r="r" b="b"/>
              <a:pathLst>
                <a:path w="90" h="90">
                  <a:moveTo>
                    <a:pt x="56" y="6"/>
                  </a:moveTo>
                  <a:lnTo>
                    <a:pt x="5" y="56"/>
                  </a:lnTo>
                  <a:lnTo>
                    <a:pt x="2" y="63"/>
                  </a:lnTo>
                  <a:lnTo>
                    <a:pt x="0" y="70"/>
                  </a:lnTo>
                  <a:lnTo>
                    <a:pt x="2" y="78"/>
                  </a:lnTo>
                  <a:lnTo>
                    <a:pt x="5" y="84"/>
                  </a:lnTo>
                  <a:lnTo>
                    <a:pt x="12" y="89"/>
                  </a:lnTo>
                  <a:lnTo>
                    <a:pt x="20" y="90"/>
                  </a:lnTo>
                  <a:lnTo>
                    <a:pt x="27" y="89"/>
                  </a:lnTo>
                  <a:lnTo>
                    <a:pt x="34" y="84"/>
                  </a:lnTo>
                  <a:lnTo>
                    <a:pt x="84" y="33"/>
                  </a:lnTo>
                  <a:lnTo>
                    <a:pt x="88" y="28"/>
                  </a:lnTo>
                  <a:lnTo>
                    <a:pt x="90" y="20"/>
                  </a:lnTo>
                  <a:lnTo>
                    <a:pt x="88" y="13"/>
                  </a:lnTo>
                  <a:lnTo>
                    <a:pt x="84" y="6"/>
                  </a:lnTo>
                  <a:lnTo>
                    <a:pt x="78" y="1"/>
                  </a:lnTo>
                  <a:lnTo>
                    <a:pt x="71" y="0"/>
                  </a:lnTo>
                  <a:lnTo>
                    <a:pt x="63" y="1"/>
                  </a:lnTo>
                  <a:lnTo>
                    <a:pt x="56" y="6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2676" y="2276"/>
              <a:ext cx="77" cy="106"/>
            </a:xfrm>
            <a:custGeom>
              <a:avLst/>
              <a:gdLst/>
              <a:ahLst/>
              <a:cxnLst>
                <a:cxn ang="0">
                  <a:pos x="46" y="10"/>
                </a:cxn>
                <a:cxn ang="0">
                  <a:pos x="37" y="16"/>
                </a:cxn>
                <a:cxn ang="0">
                  <a:pos x="27" y="22"/>
                </a:cxn>
                <a:cxn ang="0">
                  <a:pos x="20" y="27"/>
                </a:cxn>
                <a:cxn ang="0">
                  <a:pos x="15" y="32"/>
                </a:cxn>
                <a:cxn ang="0">
                  <a:pos x="9" y="38"/>
                </a:cxn>
                <a:cxn ang="0">
                  <a:pos x="4" y="43"/>
                </a:cxn>
                <a:cxn ang="0">
                  <a:pos x="2" y="49"/>
                </a:cxn>
                <a:cxn ang="0">
                  <a:pos x="0" y="55"/>
                </a:cxn>
                <a:cxn ang="0">
                  <a:pos x="0" y="66"/>
                </a:cxn>
                <a:cxn ang="0">
                  <a:pos x="4" y="76"/>
                </a:cxn>
                <a:cxn ang="0">
                  <a:pos x="10" y="85"/>
                </a:cxn>
                <a:cxn ang="0">
                  <a:pos x="18" y="94"/>
                </a:cxn>
                <a:cxn ang="0">
                  <a:pos x="29" y="107"/>
                </a:cxn>
                <a:cxn ang="0">
                  <a:pos x="31" y="109"/>
                </a:cxn>
                <a:cxn ang="0">
                  <a:pos x="35" y="114"/>
                </a:cxn>
                <a:cxn ang="0">
                  <a:pos x="42" y="121"/>
                </a:cxn>
                <a:cxn ang="0">
                  <a:pos x="47" y="130"/>
                </a:cxn>
                <a:cxn ang="0">
                  <a:pos x="49" y="139"/>
                </a:cxn>
                <a:cxn ang="0">
                  <a:pos x="50" y="160"/>
                </a:cxn>
                <a:cxn ang="0">
                  <a:pos x="53" y="178"/>
                </a:cxn>
                <a:cxn ang="0">
                  <a:pos x="55" y="192"/>
                </a:cxn>
                <a:cxn ang="0">
                  <a:pos x="56" y="198"/>
                </a:cxn>
                <a:cxn ang="0">
                  <a:pos x="60" y="210"/>
                </a:cxn>
                <a:cxn ang="0">
                  <a:pos x="72" y="212"/>
                </a:cxn>
                <a:cxn ang="0">
                  <a:pos x="78" y="213"/>
                </a:cxn>
                <a:cxn ang="0">
                  <a:pos x="85" y="213"/>
                </a:cxn>
                <a:cxn ang="0">
                  <a:pos x="93" y="212"/>
                </a:cxn>
                <a:cxn ang="0">
                  <a:pos x="101" y="210"/>
                </a:cxn>
                <a:cxn ang="0">
                  <a:pos x="109" y="208"/>
                </a:cxn>
                <a:cxn ang="0">
                  <a:pos x="117" y="205"/>
                </a:cxn>
                <a:cxn ang="0">
                  <a:pos x="125" y="199"/>
                </a:cxn>
                <a:cxn ang="0">
                  <a:pos x="133" y="192"/>
                </a:cxn>
                <a:cxn ang="0">
                  <a:pos x="143" y="181"/>
                </a:cxn>
                <a:cxn ang="0">
                  <a:pos x="149" y="166"/>
                </a:cxn>
                <a:cxn ang="0">
                  <a:pos x="153" y="148"/>
                </a:cxn>
                <a:cxn ang="0">
                  <a:pos x="154" y="130"/>
                </a:cxn>
                <a:cxn ang="0">
                  <a:pos x="154" y="119"/>
                </a:cxn>
                <a:cxn ang="0">
                  <a:pos x="153" y="108"/>
                </a:cxn>
                <a:cxn ang="0">
                  <a:pos x="151" y="95"/>
                </a:cxn>
                <a:cxn ang="0">
                  <a:pos x="148" y="83"/>
                </a:cxn>
                <a:cxn ang="0">
                  <a:pos x="147" y="78"/>
                </a:cxn>
                <a:cxn ang="0">
                  <a:pos x="145" y="70"/>
                </a:cxn>
                <a:cxn ang="0">
                  <a:pos x="141" y="58"/>
                </a:cxn>
                <a:cxn ang="0">
                  <a:pos x="136" y="47"/>
                </a:cxn>
                <a:cxn ang="0">
                  <a:pos x="129" y="34"/>
                </a:cxn>
                <a:cxn ang="0">
                  <a:pos x="121" y="22"/>
                </a:cxn>
                <a:cxn ang="0">
                  <a:pos x="110" y="11"/>
                </a:cxn>
                <a:cxn ang="0">
                  <a:pos x="98" y="4"/>
                </a:cxn>
                <a:cxn ang="0">
                  <a:pos x="93" y="2"/>
                </a:cxn>
                <a:cxn ang="0">
                  <a:pos x="87" y="1"/>
                </a:cxn>
                <a:cxn ang="0">
                  <a:pos x="81" y="0"/>
                </a:cxn>
                <a:cxn ang="0">
                  <a:pos x="76" y="0"/>
                </a:cxn>
                <a:cxn ang="0">
                  <a:pos x="69" y="1"/>
                </a:cxn>
                <a:cxn ang="0">
                  <a:pos x="62" y="2"/>
                </a:cxn>
                <a:cxn ang="0">
                  <a:pos x="54" y="5"/>
                </a:cxn>
                <a:cxn ang="0">
                  <a:pos x="46" y="10"/>
                </a:cxn>
              </a:cxnLst>
              <a:rect l="0" t="0" r="r" b="b"/>
              <a:pathLst>
                <a:path w="154" h="213">
                  <a:moveTo>
                    <a:pt x="46" y="10"/>
                  </a:moveTo>
                  <a:lnTo>
                    <a:pt x="37" y="16"/>
                  </a:lnTo>
                  <a:lnTo>
                    <a:pt x="27" y="22"/>
                  </a:lnTo>
                  <a:lnTo>
                    <a:pt x="20" y="27"/>
                  </a:lnTo>
                  <a:lnTo>
                    <a:pt x="15" y="32"/>
                  </a:lnTo>
                  <a:lnTo>
                    <a:pt x="9" y="38"/>
                  </a:lnTo>
                  <a:lnTo>
                    <a:pt x="4" y="43"/>
                  </a:lnTo>
                  <a:lnTo>
                    <a:pt x="2" y="49"/>
                  </a:lnTo>
                  <a:lnTo>
                    <a:pt x="0" y="55"/>
                  </a:lnTo>
                  <a:lnTo>
                    <a:pt x="0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8" y="94"/>
                  </a:lnTo>
                  <a:lnTo>
                    <a:pt x="29" y="107"/>
                  </a:lnTo>
                  <a:lnTo>
                    <a:pt x="31" y="109"/>
                  </a:lnTo>
                  <a:lnTo>
                    <a:pt x="35" y="114"/>
                  </a:lnTo>
                  <a:lnTo>
                    <a:pt x="42" y="121"/>
                  </a:lnTo>
                  <a:lnTo>
                    <a:pt x="47" y="130"/>
                  </a:lnTo>
                  <a:lnTo>
                    <a:pt x="49" y="139"/>
                  </a:lnTo>
                  <a:lnTo>
                    <a:pt x="50" y="160"/>
                  </a:lnTo>
                  <a:lnTo>
                    <a:pt x="53" y="178"/>
                  </a:lnTo>
                  <a:lnTo>
                    <a:pt x="55" y="192"/>
                  </a:lnTo>
                  <a:lnTo>
                    <a:pt x="56" y="198"/>
                  </a:lnTo>
                  <a:lnTo>
                    <a:pt x="60" y="210"/>
                  </a:lnTo>
                  <a:lnTo>
                    <a:pt x="72" y="212"/>
                  </a:lnTo>
                  <a:lnTo>
                    <a:pt x="78" y="213"/>
                  </a:lnTo>
                  <a:lnTo>
                    <a:pt x="85" y="213"/>
                  </a:lnTo>
                  <a:lnTo>
                    <a:pt x="93" y="212"/>
                  </a:lnTo>
                  <a:lnTo>
                    <a:pt x="101" y="210"/>
                  </a:lnTo>
                  <a:lnTo>
                    <a:pt x="109" y="208"/>
                  </a:lnTo>
                  <a:lnTo>
                    <a:pt x="117" y="205"/>
                  </a:lnTo>
                  <a:lnTo>
                    <a:pt x="125" y="199"/>
                  </a:lnTo>
                  <a:lnTo>
                    <a:pt x="133" y="192"/>
                  </a:lnTo>
                  <a:lnTo>
                    <a:pt x="143" y="181"/>
                  </a:lnTo>
                  <a:lnTo>
                    <a:pt x="149" y="166"/>
                  </a:lnTo>
                  <a:lnTo>
                    <a:pt x="153" y="148"/>
                  </a:lnTo>
                  <a:lnTo>
                    <a:pt x="154" y="130"/>
                  </a:lnTo>
                  <a:lnTo>
                    <a:pt x="154" y="119"/>
                  </a:lnTo>
                  <a:lnTo>
                    <a:pt x="153" y="108"/>
                  </a:lnTo>
                  <a:lnTo>
                    <a:pt x="151" y="95"/>
                  </a:lnTo>
                  <a:lnTo>
                    <a:pt x="148" y="83"/>
                  </a:lnTo>
                  <a:lnTo>
                    <a:pt x="147" y="78"/>
                  </a:lnTo>
                  <a:lnTo>
                    <a:pt x="145" y="70"/>
                  </a:lnTo>
                  <a:lnTo>
                    <a:pt x="141" y="58"/>
                  </a:lnTo>
                  <a:lnTo>
                    <a:pt x="136" y="47"/>
                  </a:lnTo>
                  <a:lnTo>
                    <a:pt x="129" y="34"/>
                  </a:lnTo>
                  <a:lnTo>
                    <a:pt x="121" y="22"/>
                  </a:lnTo>
                  <a:lnTo>
                    <a:pt x="110" y="11"/>
                  </a:lnTo>
                  <a:lnTo>
                    <a:pt x="98" y="4"/>
                  </a:lnTo>
                  <a:lnTo>
                    <a:pt x="93" y="2"/>
                  </a:lnTo>
                  <a:lnTo>
                    <a:pt x="87" y="1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69" y="1"/>
                  </a:lnTo>
                  <a:lnTo>
                    <a:pt x="62" y="2"/>
                  </a:lnTo>
                  <a:lnTo>
                    <a:pt x="54" y="5"/>
                  </a:lnTo>
                  <a:lnTo>
                    <a:pt x="46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2697" y="2296"/>
              <a:ext cx="36" cy="66"/>
            </a:xfrm>
            <a:custGeom>
              <a:avLst/>
              <a:gdLst/>
              <a:ahLst/>
              <a:cxnLst>
                <a:cxn ang="0">
                  <a:pos x="25" y="3"/>
                </a:cxn>
                <a:cxn ang="0">
                  <a:pos x="30" y="0"/>
                </a:cxn>
                <a:cxn ang="0">
                  <a:pos x="35" y="0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9" y="8"/>
                </a:cxn>
                <a:cxn ang="0">
                  <a:pos x="57" y="21"/>
                </a:cxn>
                <a:cxn ang="0">
                  <a:pos x="64" y="36"/>
                </a:cxn>
                <a:cxn ang="0">
                  <a:pos x="67" y="51"/>
                </a:cxn>
                <a:cxn ang="0">
                  <a:pos x="67" y="51"/>
                </a:cxn>
                <a:cxn ang="0">
                  <a:pos x="69" y="61"/>
                </a:cxn>
                <a:cxn ang="0">
                  <a:pos x="72" y="71"/>
                </a:cxn>
                <a:cxn ang="0">
                  <a:pos x="73" y="81"/>
                </a:cxn>
                <a:cxn ang="0">
                  <a:pos x="73" y="90"/>
                </a:cxn>
                <a:cxn ang="0">
                  <a:pos x="72" y="101"/>
                </a:cxn>
                <a:cxn ang="0">
                  <a:pos x="71" y="111"/>
                </a:cxn>
                <a:cxn ang="0">
                  <a:pos x="67" y="119"/>
                </a:cxn>
                <a:cxn ang="0">
                  <a:pos x="63" y="124"/>
                </a:cxn>
                <a:cxn ang="0">
                  <a:pos x="60" y="127"/>
                </a:cxn>
                <a:cxn ang="0">
                  <a:pos x="57" y="129"/>
                </a:cxn>
                <a:cxn ang="0">
                  <a:pos x="53" y="130"/>
                </a:cxn>
                <a:cxn ang="0">
                  <a:pos x="50" y="131"/>
                </a:cxn>
                <a:cxn ang="0">
                  <a:pos x="49" y="124"/>
                </a:cxn>
                <a:cxn ang="0">
                  <a:pos x="49" y="116"/>
                </a:cxn>
                <a:cxn ang="0">
                  <a:pos x="48" y="108"/>
                </a:cxn>
                <a:cxn ang="0">
                  <a:pos x="48" y="99"/>
                </a:cxn>
                <a:cxn ang="0">
                  <a:pos x="43" y="77"/>
                </a:cxn>
                <a:cxn ang="0">
                  <a:pos x="34" y="59"/>
                </a:cxn>
                <a:cxn ang="0">
                  <a:pos x="23" y="46"/>
                </a:cxn>
                <a:cxn ang="0">
                  <a:pos x="15" y="39"/>
                </a:cxn>
                <a:cxn ang="0">
                  <a:pos x="13" y="37"/>
                </a:cxn>
                <a:cxn ang="0">
                  <a:pos x="10" y="32"/>
                </a:cxn>
                <a:cxn ang="0">
                  <a:pos x="7" y="29"/>
                </a:cxn>
                <a:cxn ang="0">
                  <a:pos x="6" y="28"/>
                </a:cxn>
                <a:cxn ang="0">
                  <a:pos x="6" y="26"/>
                </a:cxn>
                <a:cxn ang="0">
                  <a:pos x="4" y="25"/>
                </a:cxn>
                <a:cxn ang="0">
                  <a:pos x="3" y="23"/>
                </a:cxn>
                <a:cxn ang="0">
                  <a:pos x="0" y="21"/>
                </a:cxn>
                <a:cxn ang="0">
                  <a:pos x="4" y="18"/>
                </a:cxn>
                <a:cxn ang="0">
                  <a:pos x="8" y="14"/>
                </a:cxn>
                <a:cxn ang="0">
                  <a:pos x="15" y="9"/>
                </a:cxn>
                <a:cxn ang="0">
                  <a:pos x="25" y="3"/>
                </a:cxn>
              </a:cxnLst>
              <a:rect l="0" t="0" r="r" b="b"/>
              <a:pathLst>
                <a:path w="73" h="131">
                  <a:moveTo>
                    <a:pt x="25" y="3"/>
                  </a:moveTo>
                  <a:lnTo>
                    <a:pt x="30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9" y="8"/>
                  </a:lnTo>
                  <a:lnTo>
                    <a:pt x="57" y="21"/>
                  </a:lnTo>
                  <a:lnTo>
                    <a:pt x="64" y="36"/>
                  </a:lnTo>
                  <a:lnTo>
                    <a:pt x="67" y="51"/>
                  </a:lnTo>
                  <a:lnTo>
                    <a:pt x="67" y="51"/>
                  </a:lnTo>
                  <a:lnTo>
                    <a:pt x="69" y="61"/>
                  </a:lnTo>
                  <a:lnTo>
                    <a:pt x="72" y="71"/>
                  </a:lnTo>
                  <a:lnTo>
                    <a:pt x="73" y="81"/>
                  </a:lnTo>
                  <a:lnTo>
                    <a:pt x="73" y="90"/>
                  </a:lnTo>
                  <a:lnTo>
                    <a:pt x="72" y="101"/>
                  </a:lnTo>
                  <a:lnTo>
                    <a:pt x="71" y="111"/>
                  </a:lnTo>
                  <a:lnTo>
                    <a:pt x="67" y="119"/>
                  </a:lnTo>
                  <a:lnTo>
                    <a:pt x="63" y="124"/>
                  </a:lnTo>
                  <a:lnTo>
                    <a:pt x="60" y="127"/>
                  </a:lnTo>
                  <a:lnTo>
                    <a:pt x="57" y="129"/>
                  </a:lnTo>
                  <a:lnTo>
                    <a:pt x="53" y="130"/>
                  </a:lnTo>
                  <a:lnTo>
                    <a:pt x="50" y="131"/>
                  </a:lnTo>
                  <a:lnTo>
                    <a:pt x="49" y="124"/>
                  </a:lnTo>
                  <a:lnTo>
                    <a:pt x="49" y="116"/>
                  </a:lnTo>
                  <a:lnTo>
                    <a:pt x="48" y="108"/>
                  </a:lnTo>
                  <a:lnTo>
                    <a:pt x="48" y="99"/>
                  </a:lnTo>
                  <a:lnTo>
                    <a:pt x="43" y="77"/>
                  </a:lnTo>
                  <a:lnTo>
                    <a:pt x="34" y="59"/>
                  </a:lnTo>
                  <a:lnTo>
                    <a:pt x="23" y="46"/>
                  </a:lnTo>
                  <a:lnTo>
                    <a:pt x="15" y="39"/>
                  </a:lnTo>
                  <a:lnTo>
                    <a:pt x="13" y="37"/>
                  </a:lnTo>
                  <a:lnTo>
                    <a:pt x="10" y="32"/>
                  </a:lnTo>
                  <a:lnTo>
                    <a:pt x="7" y="29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0" y="21"/>
                  </a:lnTo>
                  <a:lnTo>
                    <a:pt x="4" y="18"/>
                  </a:lnTo>
                  <a:lnTo>
                    <a:pt x="8" y="14"/>
                  </a:lnTo>
                  <a:lnTo>
                    <a:pt x="15" y="9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2750" y="231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2990" y="2013"/>
              <a:ext cx="86" cy="34"/>
            </a:xfrm>
            <a:custGeom>
              <a:avLst/>
              <a:gdLst/>
              <a:ahLst/>
              <a:cxnLst>
                <a:cxn ang="0">
                  <a:pos x="155" y="2"/>
                </a:cxn>
                <a:cxn ang="0">
                  <a:pos x="127" y="21"/>
                </a:cxn>
                <a:cxn ang="0">
                  <a:pos x="101" y="34"/>
                </a:cxn>
                <a:cxn ang="0">
                  <a:pos x="77" y="42"/>
                </a:cxn>
                <a:cxn ang="0">
                  <a:pos x="55" y="46"/>
                </a:cxn>
                <a:cxn ang="0">
                  <a:pos x="36" y="49"/>
                </a:cxn>
                <a:cxn ang="0">
                  <a:pos x="23" y="49"/>
                </a:cxn>
                <a:cxn ang="0">
                  <a:pos x="13" y="47"/>
                </a:cxn>
                <a:cxn ang="0">
                  <a:pos x="10" y="47"/>
                </a:cxn>
                <a:cxn ang="0">
                  <a:pos x="6" y="47"/>
                </a:cxn>
                <a:cxn ang="0">
                  <a:pos x="3" y="49"/>
                </a:cxn>
                <a:cxn ang="0">
                  <a:pos x="1" y="52"/>
                </a:cxn>
                <a:cxn ang="0">
                  <a:pos x="0" y="55"/>
                </a:cxn>
                <a:cxn ang="0">
                  <a:pos x="0" y="60"/>
                </a:cxn>
                <a:cxn ang="0">
                  <a:pos x="1" y="62"/>
                </a:cxn>
                <a:cxn ang="0">
                  <a:pos x="3" y="66"/>
                </a:cxn>
                <a:cxn ang="0">
                  <a:pos x="6" y="67"/>
                </a:cxn>
                <a:cxn ang="0">
                  <a:pos x="11" y="67"/>
                </a:cxn>
                <a:cxn ang="0">
                  <a:pos x="21" y="68"/>
                </a:cxn>
                <a:cxn ang="0">
                  <a:pos x="38" y="68"/>
                </a:cxn>
                <a:cxn ang="0">
                  <a:pos x="57" y="66"/>
                </a:cxn>
                <a:cxn ang="0">
                  <a:pos x="81" y="61"/>
                </a:cxn>
                <a:cxn ang="0">
                  <a:pos x="108" y="52"/>
                </a:cxn>
                <a:cxn ang="0">
                  <a:pos x="137" y="38"/>
                </a:cxn>
                <a:cxn ang="0">
                  <a:pos x="167" y="19"/>
                </a:cxn>
                <a:cxn ang="0">
                  <a:pos x="169" y="15"/>
                </a:cxn>
                <a:cxn ang="0">
                  <a:pos x="171" y="12"/>
                </a:cxn>
                <a:cxn ang="0">
                  <a:pos x="171" y="8"/>
                </a:cxn>
                <a:cxn ang="0">
                  <a:pos x="169" y="5"/>
                </a:cxn>
                <a:cxn ang="0">
                  <a:pos x="165" y="2"/>
                </a:cxn>
                <a:cxn ang="0">
                  <a:pos x="162" y="0"/>
                </a:cxn>
                <a:cxn ang="0">
                  <a:pos x="158" y="0"/>
                </a:cxn>
                <a:cxn ang="0">
                  <a:pos x="155" y="2"/>
                </a:cxn>
              </a:cxnLst>
              <a:rect l="0" t="0" r="r" b="b"/>
              <a:pathLst>
                <a:path w="171" h="68">
                  <a:moveTo>
                    <a:pt x="155" y="2"/>
                  </a:moveTo>
                  <a:lnTo>
                    <a:pt x="127" y="21"/>
                  </a:lnTo>
                  <a:lnTo>
                    <a:pt x="101" y="34"/>
                  </a:lnTo>
                  <a:lnTo>
                    <a:pt x="77" y="42"/>
                  </a:lnTo>
                  <a:lnTo>
                    <a:pt x="55" y="46"/>
                  </a:lnTo>
                  <a:lnTo>
                    <a:pt x="36" y="49"/>
                  </a:lnTo>
                  <a:lnTo>
                    <a:pt x="23" y="49"/>
                  </a:lnTo>
                  <a:lnTo>
                    <a:pt x="13" y="47"/>
                  </a:lnTo>
                  <a:lnTo>
                    <a:pt x="10" y="47"/>
                  </a:lnTo>
                  <a:lnTo>
                    <a:pt x="6" y="47"/>
                  </a:lnTo>
                  <a:lnTo>
                    <a:pt x="3" y="49"/>
                  </a:lnTo>
                  <a:lnTo>
                    <a:pt x="1" y="52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1" y="62"/>
                  </a:lnTo>
                  <a:lnTo>
                    <a:pt x="3" y="66"/>
                  </a:lnTo>
                  <a:lnTo>
                    <a:pt x="6" y="67"/>
                  </a:lnTo>
                  <a:lnTo>
                    <a:pt x="11" y="67"/>
                  </a:lnTo>
                  <a:lnTo>
                    <a:pt x="21" y="68"/>
                  </a:lnTo>
                  <a:lnTo>
                    <a:pt x="38" y="68"/>
                  </a:lnTo>
                  <a:lnTo>
                    <a:pt x="57" y="66"/>
                  </a:lnTo>
                  <a:lnTo>
                    <a:pt x="81" y="61"/>
                  </a:lnTo>
                  <a:lnTo>
                    <a:pt x="108" y="52"/>
                  </a:lnTo>
                  <a:lnTo>
                    <a:pt x="137" y="38"/>
                  </a:lnTo>
                  <a:lnTo>
                    <a:pt x="167" y="19"/>
                  </a:lnTo>
                  <a:lnTo>
                    <a:pt x="169" y="15"/>
                  </a:lnTo>
                  <a:lnTo>
                    <a:pt x="171" y="12"/>
                  </a:lnTo>
                  <a:lnTo>
                    <a:pt x="171" y="8"/>
                  </a:lnTo>
                  <a:lnTo>
                    <a:pt x="169" y="5"/>
                  </a:lnTo>
                  <a:lnTo>
                    <a:pt x="165" y="2"/>
                  </a:lnTo>
                  <a:lnTo>
                    <a:pt x="162" y="0"/>
                  </a:lnTo>
                  <a:lnTo>
                    <a:pt x="158" y="0"/>
                  </a:lnTo>
                  <a:lnTo>
                    <a:pt x="1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3052" y="2204"/>
              <a:ext cx="83" cy="79"/>
            </a:xfrm>
            <a:custGeom>
              <a:avLst/>
              <a:gdLst/>
              <a:ahLst/>
              <a:cxnLst>
                <a:cxn ang="0">
                  <a:pos x="129" y="159"/>
                </a:cxn>
                <a:cxn ang="0">
                  <a:pos x="79" y="130"/>
                </a:cxn>
                <a:cxn ang="0">
                  <a:pos x="28" y="154"/>
                </a:cxn>
                <a:cxn ang="0">
                  <a:pos x="39" y="98"/>
                </a:cxn>
                <a:cxn ang="0">
                  <a:pos x="0" y="56"/>
                </a:cxn>
                <a:cxn ang="0">
                  <a:pos x="58" y="50"/>
                </a:cxn>
                <a:cxn ang="0">
                  <a:pos x="85" y="0"/>
                </a:cxn>
                <a:cxn ang="0">
                  <a:pos x="108" y="51"/>
                </a:cxn>
                <a:cxn ang="0">
                  <a:pos x="165" y="62"/>
                </a:cxn>
                <a:cxn ang="0">
                  <a:pos x="122" y="101"/>
                </a:cxn>
                <a:cxn ang="0">
                  <a:pos x="129" y="159"/>
                </a:cxn>
              </a:cxnLst>
              <a:rect l="0" t="0" r="r" b="b"/>
              <a:pathLst>
                <a:path w="165" h="159">
                  <a:moveTo>
                    <a:pt x="129" y="159"/>
                  </a:moveTo>
                  <a:lnTo>
                    <a:pt x="79" y="130"/>
                  </a:lnTo>
                  <a:lnTo>
                    <a:pt x="28" y="154"/>
                  </a:lnTo>
                  <a:lnTo>
                    <a:pt x="39" y="98"/>
                  </a:lnTo>
                  <a:lnTo>
                    <a:pt x="0" y="56"/>
                  </a:lnTo>
                  <a:lnTo>
                    <a:pt x="58" y="50"/>
                  </a:lnTo>
                  <a:lnTo>
                    <a:pt x="85" y="0"/>
                  </a:lnTo>
                  <a:lnTo>
                    <a:pt x="108" y="51"/>
                  </a:lnTo>
                  <a:lnTo>
                    <a:pt x="165" y="62"/>
                  </a:lnTo>
                  <a:lnTo>
                    <a:pt x="122" y="101"/>
                  </a:lnTo>
                  <a:lnTo>
                    <a:pt x="129" y="1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89169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Home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Revise for your end of term assessment next lesson!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Your marks for the end of term assessment will go on </a:t>
            </a:r>
            <a:r>
              <a:rPr lang="en-GB" dirty="0" err="1" smtClean="0"/>
              <a:t>ShowMy</a:t>
            </a:r>
            <a:r>
              <a:rPr lang="en-GB" dirty="0" err="1" smtClean="0"/>
              <a:t>Homework</a:t>
            </a:r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 anchor="ctr" anchorCtr="0"/>
          <a:lstStyle/>
          <a:p>
            <a:pPr algn="ctr"/>
            <a:r>
              <a:rPr lang="en-GB" b="1" dirty="0" smtClean="0"/>
              <a:t>DUE:</a:t>
            </a:r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82169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Instructions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Learning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“</a:t>
            </a:r>
            <a:r>
              <a:rPr lang="en-GB" dirty="0"/>
              <a:t>Investigate how computers follow </a:t>
            </a:r>
            <a:r>
              <a:rPr lang="en-GB" dirty="0" smtClean="0"/>
              <a:t>instructions</a:t>
            </a:r>
            <a:r>
              <a:rPr lang="en-GB" dirty="0" smtClean="0"/>
              <a:t>”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You will find differentiated outcomes for this lesson on the front of your workbook.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Sunday, 1 February 15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37773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dirty="0">
                <a:effectLst/>
              </a:rPr>
              <a:t>New </a:t>
            </a:r>
            <a:r>
              <a:rPr lang="en-GB" b="0" dirty="0" smtClean="0">
                <a:effectLst/>
              </a:rPr>
              <a:t>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9248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INSTRUCTIONS</a:t>
            </a:r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400" dirty="0"/>
              <a:t>Investigate how computers follow instructions</a:t>
            </a:r>
            <a:endParaRPr lang="en-GB" sz="1400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48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8" r="25000" b="56477"/>
          <a:stretch/>
        </p:blipFill>
        <p:spPr bwMode="auto">
          <a:xfrm>
            <a:off x="909064" y="2882774"/>
            <a:ext cx="7325872" cy="196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dirty="0">
                <a:effectLst/>
              </a:rPr>
              <a:t>New </a:t>
            </a:r>
            <a:r>
              <a:rPr lang="en-GB" b="0" dirty="0" smtClean="0">
                <a:effectLst/>
              </a:rPr>
              <a:t>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92488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400" dirty="0"/>
              <a:t>Investigate how computers follow instructions</a:t>
            </a:r>
            <a:endParaRPr lang="en-GB" sz="1400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5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0" r="71543" b="57800"/>
          <a:stretch/>
        </p:blipFill>
        <p:spPr bwMode="auto">
          <a:xfrm>
            <a:off x="5364088" y="1628800"/>
            <a:ext cx="3217104" cy="426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6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dirty="0">
                <a:effectLst/>
              </a:rPr>
              <a:t>New </a:t>
            </a:r>
            <a:r>
              <a:rPr lang="en-GB" b="0" dirty="0" smtClean="0">
                <a:effectLst/>
              </a:rPr>
              <a:t>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9248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https://</a:t>
            </a:r>
            <a:r>
              <a:rPr lang="en-GB" dirty="0" err="1"/>
              <a:t>www.youtube.com</a:t>
            </a:r>
            <a:r>
              <a:rPr lang="en-GB" dirty="0"/>
              <a:t>/</a:t>
            </a:r>
            <a:r>
              <a:rPr lang="en-GB" dirty="0" err="1"/>
              <a:t>watch?v</a:t>
            </a:r>
            <a:r>
              <a:rPr lang="en-GB" dirty="0"/>
              <a:t>=C3dLwtwdEjM</a:t>
            </a:r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400" dirty="0"/>
              <a:t>Investigate how computers follow instructions</a:t>
            </a:r>
            <a:endParaRPr lang="en-GB" sz="1400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6246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Independent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8472"/>
          </a:xfrm>
        </p:spPr>
        <p:txBody>
          <a:bodyPr numCol="1"/>
          <a:lstStyle/>
          <a:p>
            <a:pPr marL="0" indent="0">
              <a:buNone/>
            </a:pPr>
            <a:endParaRPr lang="en-GB" b="1" dirty="0" smtClean="0"/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dirty="0" smtClean="0"/>
              <a:t>Complete the activity in your booklet on </a:t>
            </a:r>
            <a:r>
              <a:rPr lang="en-GB" b="1" dirty="0" smtClean="0"/>
              <a:t>p12</a:t>
            </a:r>
            <a:endParaRPr lang="en-GB" b="1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400" dirty="0"/>
              <a:t>Investigate how computers follow instructions</a:t>
            </a:r>
            <a:endParaRPr lang="en-GB" sz="1400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87850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dirty="0">
                <a:effectLst/>
              </a:rPr>
              <a:t>Learning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8472"/>
          </a:xfrm>
        </p:spPr>
        <p:txBody>
          <a:bodyPr numCol="2"/>
          <a:lstStyle/>
          <a:p>
            <a:pPr marL="0" indent="0">
              <a:buNone/>
            </a:pPr>
            <a:r>
              <a:rPr lang="en-GB" b="1" dirty="0" err="1" smtClean="0"/>
              <a:t>Jambot</a:t>
            </a: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r>
              <a:rPr lang="en-GB" dirty="0" err="1">
                <a:latin typeface="Consolas" pitchFamily="49" charset="0"/>
                <a:cs typeface="Consolas" pitchFamily="49" charset="0"/>
              </a:rPr>
              <a:t>Jambot</a:t>
            </a:r>
            <a:r>
              <a:rPr lang="en-GB" dirty="0">
                <a:latin typeface="Consolas" pitchFamily="49" charset="0"/>
                <a:cs typeface="Consolas" pitchFamily="49" charset="0"/>
              </a:rPr>
              <a:t> makes </a:t>
            </a:r>
            <a:r>
              <a:rPr lang="en-GB" dirty="0" smtClean="0">
                <a:latin typeface="Consolas" pitchFamily="49" charset="0"/>
                <a:cs typeface="Consolas" pitchFamily="49" charset="0"/>
              </a:rPr>
              <a:t>jam sandwiches</a:t>
            </a:r>
            <a:endParaRPr lang="en-GB" dirty="0">
              <a:latin typeface="Consolas" pitchFamily="49" charset="0"/>
              <a:cs typeface="Consolas" pitchFamily="49" charset="0"/>
            </a:endParaRPr>
          </a:p>
          <a:p>
            <a:r>
              <a:rPr lang="en-GB" dirty="0">
                <a:latin typeface="Consolas" pitchFamily="49" charset="0"/>
                <a:cs typeface="Consolas" pitchFamily="49" charset="0"/>
              </a:rPr>
              <a:t>Tell it what to do!</a:t>
            </a:r>
          </a:p>
          <a:p>
            <a:r>
              <a:rPr lang="en-GB" dirty="0">
                <a:latin typeface="Consolas" pitchFamily="49" charset="0"/>
                <a:cs typeface="Consolas" pitchFamily="49" charset="0"/>
              </a:rPr>
              <a:t>Make a sandwich</a:t>
            </a:r>
          </a:p>
          <a:p>
            <a:pPr marL="0" indent="0">
              <a:buNone/>
            </a:pPr>
            <a:endParaRPr lang="en-GB" b="1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400" dirty="0"/>
              <a:t>Investigate how computers follow instructions</a:t>
            </a:r>
            <a:endParaRPr lang="en-GB" sz="1400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200400" cy="35078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011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6256</TotalTime>
  <Words>601</Words>
  <Application>Microsoft Macintosh PowerPoint</Application>
  <PresentationFormat>On-screen Show (4:3)</PresentationFormat>
  <Paragraphs>97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Do it now – PAGE 12</vt:lpstr>
      <vt:lpstr>Home learning</vt:lpstr>
      <vt:lpstr>Instructions</vt:lpstr>
      <vt:lpstr>Learning Objective</vt:lpstr>
      <vt:lpstr>New learning</vt:lpstr>
      <vt:lpstr>New learning</vt:lpstr>
      <vt:lpstr>New learning</vt:lpstr>
      <vt:lpstr>Independent Task</vt:lpstr>
      <vt:lpstr>Learning Development</vt:lpstr>
      <vt:lpstr>Learning Development</vt:lpstr>
      <vt:lpstr>Independent Task</vt:lpstr>
      <vt:lpstr>Talk Task</vt:lpstr>
      <vt:lpstr>Exit ticket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Nicki Maddams</dc:creator>
  <cp:lastModifiedBy>Estelle Marchant</cp:lastModifiedBy>
  <cp:revision>213</cp:revision>
  <dcterms:created xsi:type="dcterms:W3CDTF">2008-01-28T15:32:11Z</dcterms:created>
  <dcterms:modified xsi:type="dcterms:W3CDTF">2015-02-01T16:31:13Z</dcterms:modified>
</cp:coreProperties>
</file>