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2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5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8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7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2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5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3ED6-F607-C240-AD13-F182C174B767}" type="datetimeFigureOut">
              <a:rPr lang="en-US" smtClean="0"/>
              <a:t>01/02/15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758C-F037-284E-8A4E-04A42433C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5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Fetch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7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EXECUTE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6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DECODE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2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890"/>
            <a:ext cx="8229600" cy="7967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Get the instruction from memory.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5378"/>
            <a:ext cx="8229600" cy="796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 smtClean="0"/>
              <a:t>Look up what the instruction means in the CPU’s instruction set.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050854"/>
            <a:ext cx="8229600" cy="796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dirty="0" smtClean="0"/>
              <a:t>Carry out the instruction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516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 Arrow 3"/>
          <p:cNvSpPr/>
          <p:nvPr/>
        </p:nvSpPr>
        <p:spPr>
          <a:xfrm rot="5400000">
            <a:off x="1690652" y="672042"/>
            <a:ext cx="5604253" cy="5648383"/>
          </a:xfrm>
          <a:prstGeom prst="bentArrow">
            <a:avLst>
              <a:gd name="adj1" fmla="val 29422"/>
              <a:gd name="adj2" fmla="val 25340"/>
              <a:gd name="adj3" fmla="val 37245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4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 Arrow 3"/>
          <p:cNvSpPr/>
          <p:nvPr/>
        </p:nvSpPr>
        <p:spPr>
          <a:xfrm rot="5400000">
            <a:off x="1690652" y="672042"/>
            <a:ext cx="5604253" cy="5648383"/>
          </a:xfrm>
          <a:prstGeom prst="bentArrow">
            <a:avLst>
              <a:gd name="adj1" fmla="val 29422"/>
              <a:gd name="adj2" fmla="val 25340"/>
              <a:gd name="adj3" fmla="val 37245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3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 Arrow 3"/>
          <p:cNvSpPr/>
          <p:nvPr/>
        </p:nvSpPr>
        <p:spPr>
          <a:xfrm rot="5400000">
            <a:off x="1690652" y="672042"/>
            <a:ext cx="5604253" cy="5648383"/>
          </a:xfrm>
          <a:prstGeom prst="bentArrow">
            <a:avLst>
              <a:gd name="adj1" fmla="val 29422"/>
              <a:gd name="adj2" fmla="val 25340"/>
              <a:gd name="adj3" fmla="val 37245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Macintosh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Fetch</vt:lpstr>
      <vt:lpstr>EXECUTE</vt:lpstr>
      <vt:lpstr>DECODE</vt:lpstr>
      <vt:lpstr>PowerPoint Presentation</vt:lpstr>
      <vt:lpstr>PowerPoint Presentation</vt:lpstr>
      <vt:lpstr>PowerPoint Presentation</vt:lpstr>
      <vt:lpstr>PowerPoint Presentation</vt:lpstr>
    </vt:vector>
  </TitlesOfParts>
  <Company>WPSC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Fetch</dc:title>
  <dc:creator>Estelle Marchant</dc:creator>
  <cp:lastModifiedBy>Estelle Marchant</cp:lastModifiedBy>
  <cp:revision>1</cp:revision>
  <dcterms:created xsi:type="dcterms:W3CDTF">2015-02-01T16:25:46Z</dcterms:created>
  <dcterms:modified xsi:type="dcterms:W3CDTF">2015-02-01T16:30:31Z</dcterms:modified>
</cp:coreProperties>
</file>