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84" r:id="rId3"/>
    <p:sldId id="256" r:id="rId4"/>
    <p:sldId id="266" r:id="rId5"/>
    <p:sldId id="258" r:id="rId6"/>
    <p:sldId id="265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3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01/02/15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Data representation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lang="en-GB" sz="900" b="1" smtClean="0">
                <a:effectLst/>
                <a:latin typeface="Comic Sans MS"/>
                <a:cs typeface="Comic Sans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Identify common computer peripherals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16 January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</a:t>
            </a:r>
            <a:r>
              <a:rPr lang="en-GB" smtClean="0"/>
              <a:t>PAGE </a:t>
            </a:r>
            <a:r>
              <a:rPr lang="en-GB" smtClean="0"/>
              <a:t>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 February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Don’t forget your mark for this assessment will go up </a:t>
            </a:r>
            <a:r>
              <a:rPr lang="en-GB" dirty="0" smtClean="0"/>
              <a:t>on </a:t>
            </a:r>
            <a:r>
              <a:rPr lang="en-GB" dirty="0" err="1" smtClean="0"/>
              <a:t>ShowMyHomework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 anchorCtr="0"/>
          <a:lstStyle/>
          <a:p>
            <a:pPr algn="ctr"/>
            <a:r>
              <a:rPr lang="en-GB" b="1" dirty="0" smtClean="0"/>
              <a:t>DUE: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216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dirty="0"/>
              <a:t>Demonstrate what you have learnt this </a:t>
            </a:r>
            <a:r>
              <a:rPr lang="en-GB" dirty="0" smtClean="0"/>
              <a:t>term</a:t>
            </a:r>
            <a:r>
              <a:rPr lang="en-GB" dirty="0" smtClean="0"/>
              <a:t>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 February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>
                <a:effectLst/>
              </a:rPr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Complete the assessment in silence.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If you finish early silently read your reading book.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Remember some people will still be working.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Demonstrate what you have learnt this term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How did you do?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Demonstrate what you have learnt this term</a:t>
            </a:r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6260</TotalTime>
  <Words>121</Words>
  <Application>Microsoft Macintosh PowerPoint</Application>
  <PresentationFormat>On-screen Show (4:3)</PresentationFormat>
  <Paragraphs>37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Do it now – PAGE 14</vt:lpstr>
      <vt:lpstr>Home learning</vt:lpstr>
      <vt:lpstr>Assessment</vt:lpstr>
      <vt:lpstr>Learning Objective</vt:lpstr>
      <vt:lpstr>Assessment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217</cp:revision>
  <dcterms:created xsi:type="dcterms:W3CDTF">2008-01-28T15:32:11Z</dcterms:created>
  <dcterms:modified xsi:type="dcterms:W3CDTF">2015-02-01T16:35:28Z</dcterms:modified>
</cp:coreProperties>
</file>