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84" r:id="rId3"/>
    <p:sldId id="256" r:id="rId4"/>
    <p:sldId id="266" r:id="rId5"/>
    <p:sldId id="258" r:id="rId6"/>
    <p:sldId id="285" r:id="rId7"/>
    <p:sldId id="280" r:id="rId8"/>
    <p:sldId id="287" r:id="rId9"/>
    <p:sldId id="264" r:id="rId10"/>
    <p:sldId id="265" r:id="rId11"/>
  </p:sldIdLst>
  <p:sldSz cx="9144000" cy="6858000" type="screen4x3"/>
  <p:notesSz cx="6950075" cy="9236075"/>
  <p:embeddedFontLst>
    <p:embeddedFont>
      <p:font typeface="Comic Sans MS" panose="030F0702030302020204" pitchFamily="66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ill Sans Ultra Bold" panose="020B0A02020104020203" pitchFamily="3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76329" autoAdjust="0"/>
  </p:normalViewPr>
  <p:slideViewPr>
    <p:cSldViewPr>
      <p:cViewPr>
        <p:scale>
          <a:sx n="50" d="100"/>
          <a:sy n="50" d="100"/>
        </p:scale>
        <p:origin x="-78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20" y="-90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2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B2A3-C122-418F-B85D-F604EFEEDD55}" type="datetimeFigureOut">
              <a:rPr lang="en-GB" smtClean="0"/>
              <a:t>09/04/2015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5EC-A376-4F4D-8543-647FD4E2D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print statement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7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27384"/>
            <a:ext cx="6385022" cy="1569660"/>
            <a:chOff x="0" y="-27384"/>
            <a:chExt cx="6385022" cy="156966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5" y="-27384"/>
              <a:ext cx="524204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spcBef>
                  <a:spcPct val="0"/>
                </a:spcBef>
                <a:defRPr/>
              </a:pPr>
              <a:r>
                <a:rPr lang="en-GB" sz="48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Introduction to Python</a:t>
              </a:r>
              <a:endParaRPr lang="en-GB" sz="48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5877272"/>
            <a:ext cx="2985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Introduction to Python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lang="en-GB" sz="900" b="1" smtClean="0">
                <a:effectLst/>
                <a:latin typeface="Comic Sans MS"/>
                <a:cs typeface="Comic Sans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Identify common computer peripherals</a:t>
            </a:r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Thursday, 09 April 2015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3" name="Rectangle 32"/>
          <p:cNvSpPr/>
          <p:nvPr userDrawn="1"/>
        </p:nvSpPr>
        <p:spPr>
          <a:xfrm>
            <a:off x="722286" y="5877272"/>
            <a:ext cx="3057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Data representation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722286" y="5877272"/>
            <a:ext cx="2985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Introduction to Python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ml_science_share/vis_sim/wslm05_pg18_graph/wslm05_pg18_graph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 – PAGE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find your do it now task in your workbook – look for the start button!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Thursday, 09 April 2015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C9004415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1507059"/>
            <a:ext cx="2880320" cy="28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What does the Print statement do</a:t>
            </a:r>
            <a:r>
              <a:rPr lang="en-GB" dirty="0" smtClean="0"/>
              <a:t>?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     A     G</a:t>
            </a:r>
          </a:p>
          <a:p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Investigate how to control a computers output</a:t>
            </a:r>
            <a:endParaRPr lang="en-GB" sz="1400" dirty="0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1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Home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Due in today!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anchor="ctr" anchorCtr="0"/>
          <a:lstStyle/>
          <a:p>
            <a:pPr algn="ctr"/>
            <a:r>
              <a:rPr lang="en-GB" b="1" dirty="0" smtClean="0"/>
              <a:t>DUE: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821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 to Python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“Investigate how to control a computers output”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You will find differentiated outcomes for this lesson on the front of your workbook.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Thursday, 09 April 2015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7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Investigate how to control a computers output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" name="Rectangle 46">
            <a:hlinkClick r:id="rId3"/>
          </p:cNvPr>
          <p:cNvSpPr/>
          <p:nvPr/>
        </p:nvSpPr>
        <p:spPr>
          <a:xfrm>
            <a:off x="1556504" y="2721676"/>
            <a:ext cx="6031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print(“Hello World”)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colours does IDLE colour code things?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What does this mean?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Investigate how to control a computers output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83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1"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Open IDLE from your start menu</a:t>
            </a:r>
            <a:endParaRPr lang="en-GB" b="1" dirty="0" smtClean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Complete the activity in your booklet on </a:t>
            </a:r>
            <a:r>
              <a:rPr lang="en-GB" b="1" dirty="0" smtClean="0"/>
              <a:t>p3</a:t>
            </a:r>
            <a:endParaRPr lang="en-GB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Investigate how to control a computers output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78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2"/>
          <a:lstStyle/>
          <a:p>
            <a:pPr marL="0" indent="0" algn="ctr">
              <a:buNone/>
            </a:pPr>
            <a:endParaRPr lang="en-GB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Investigate how to control a computers output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457199" y="2530607"/>
            <a:ext cx="82091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Adapting your code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0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What is the name given to commanding the computer to output something </a:t>
            </a:r>
            <a:r>
              <a:rPr lang="en-GB" dirty="0"/>
              <a:t>o</a:t>
            </a:r>
            <a:r>
              <a:rPr lang="en-GB" dirty="0" smtClean="0"/>
              <a:t>n screen?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 could your program be improved?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 should you comment your code?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mtClean="0"/>
              <a:t>What did /n do?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Investigate how to control a computers output</a:t>
            </a:r>
            <a:endParaRPr lang="en-GB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6233</TotalTime>
  <Words>207</Words>
  <Application>Microsoft Office PowerPoint</Application>
  <PresentationFormat>On-screen Show (4:3)</PresentationFormat>
  <Paragraphs>63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Courier New</vt:lpstr>
      <vt:lpstr>Comic Sans MS</vt:lpstr>
      <vt:lpstr>Calibri</vt:lpstr>
      <vt:lpstr>Gill Sans Ultra Bold</vt:lpstr>
      <vt:lpstr>Office Theme</vt:lpstr>
      <vt:lpstr>Do it now – PAGE 3</vt:lpstr>
      <vt:lpstr>Home learning</vt:lpstr>
      <vt:lpstr>Introduction to Python</vt:lpstr>
      <vt:lpstr>Learning Objective</vt:lpstr>
      <vt:lpstr>New learning</vt:lpstr>
      <vt:lpstr>New learning</vt:lpstr>
      <vt:lpstr>Independent Task</vt:lpstr>
      <vt:lpstr>Learning Development</vt:lpstr>
      <vt:lpstr>Talk Task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Marchant Estelle</cp:lastModifiedBy>
  <cp:revision>207</cp:revision>
  <dcterms:created xsi:type="dcterms:W3CDTF">2008-01-28T15:32:11Z</dcterms:created>
  <dcterms:modified xsi:type="dcterms:W3CDTF">2015-04-09T12:12:36Z</dcterms:modified>
</cp:coreProperties>
</file>