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66" r:id="rId4"/>
    <p:sldId id="258" r:id="rId5"/>
    <p:sldId id="280" r:id="rId6"/>
    <p:sldId id="287" r:id="rId7"/>
    <p:sldId id="264" r:id="rId8"/>
    <p:sldId id="265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0" y="-90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19/04/15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print statement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Introduction to Python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5" name="TextBox 4"/>
          <p:cNvSpPr txBox="1"/>
          <p:nvPr userDrawn="1"/>
        </p:nvSpPr>
        <p:spPr>
          <a:xfrm>
            <a:off x="3995936" y="60932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Investigate how to use variables and user input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Thursday, 09 April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19/04/15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lasszone.com/books/ml_science_share/vis_sim/wslm05_pg18_graph/wslm05_pg18_graph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19 April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Variables and user input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“Investigate how to use variables and user input”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19 April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>
            <a:hlinkClick r:id="rId3"/>
          </p:cNvPr>
          <p:cNvSpPr/>
          <p:nvPr/>
        </p:nvSpPr>
        <p:spPr>
          <a:xfrm>
            <a:off x="478041" y="2708920"/>
            <a:ext cx="8340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input(“What’s your name?”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Open IDLE from your start menu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p5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85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Can you write a program that asks the user for:</a:t>
            </a:r>
          </a:p>
          <a:p>
            <a:r>
              <a:rPr lang="en-GB" b="1" dirty="0" smtClean="0"/>
              <a:t>their age</a:t>
            </a:r>
          </a:p>
          <a:p>
            <a:r>
              <a:rPr lang="en-GB" b="1" dirty="0" smtClean="0"/>
              <a:t>the names of their pets</a:t>
            </a:r>
          </a:p>
          <a:p>
            <a:r>
              <a:rPr lang="en-GB" b="1" dirty="0" smtClean="0"/>
              <a:t>the name </a:t>
            </a:r>
            <a:r>
              <a:rPr lang="en-GB" b="1" smtClean="0"/>
              <a:t>of their </a:t>
            </a:r>
            <a:r>
              <a:rPr lang="en-GB" b="1" dirty="0" smtClean="0"/>
              <a:t>favourite TV show</a:t>
            </a:r>
          </a:p>
          <a:p>
            <a:pPr marL="0" indent="0" algn="ctr">
              <a:buNone/>
            </a:pP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67544" y="1556792"/>
            <a:ext cx="8209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Adapting your code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01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What is the name given </a:t>
            </a:r>
            <a:r>
              <a:rPr lang="en-GB" dirty="0" smtClean="0"/>
              <a:t>to the function that collects data from the user</a:t>
            </a:r>
            <a:r>
              <a:rPr lang="en-GB" dirty="0" smtClean="0"/>
              <a:t>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could your program be improved?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should you comment your code?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did </a:t>
            </a:r>
            <a:r>
              <a:rPr lang="en-GB" dirty="0" smtClean="0"/>
              <a:t>using * with a string do</a:t>
            </a:r>
            <a:r>
              <a:rPr lang="en-GB" dirty="0" smtClean="0"/>
              <a:t>?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What does the input function do </a:t>
            </a:r>
            <a:r>
              <a:rPr lang="en-GB" dirty="0" smtClean="0"/>
              <a:t>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174</Words>
  <Application>Microsoft Macintosh PowerPoint</Application>
  <PresentationFormat>On-screen Show (4:3)</PresentationFormat>
  <Paragraphs>51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Do it now – PAGE 5</vt:lpstr>
      <vt:lpstr>Variables and user input</vt:lpstr>
      <vt:lpstr>Learning Objective</vt:lpstr>
      <vt:lpstr>New learning</vt:lpstr>
      <vt:lpstr>Independent Task</vt:lpstr>
      <vt:lpstr>Learning Development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211</cp:revision>
  <dcterms:created xsi:type="dcterms:W3CDTF">2008-01-28T15:32:11Z</dcterms:created>
  <dcterms:modified xsi:type="dcterms:W3CDTF">2015-04-19T15:57:33Z</dcterms:modified>
</cp:coreProperties>
</file>