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6" r:id="rId3"/>
    <p:sldId id="266" r:id="rId4"/>
    <p:sldId id="258" r:id="rId5"/>
    <p:sldId id="280" r:id="rId6"/>
    <p:sldId id="287" r:id="rId7"/>
    <p:sldId id="264" r:id="rId8"/>
    <p:sldId id="265" r:id="rId9"/>
  </p:sldIdLst>
  <p:sldSz cx="9144000" cy="6858000" type="screen4x3"/>
  <p:notesSz cx="6950075" cy="923607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ill Sans Ultra Bold" panose="020B0A02020104020203" pitchFamily="34" charset="0"/>
      <p:regular r:id="rId16"/>
    </p:embeddedFont>
    <p:embeddedFont>
      <p:font typeface="Comic Sans MS" panose="030F0702030302020204" pitchFamily="66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76329" autoAdjust="0"/>
  </p:normalViewPr>
  <p:slideViewPr>
    <p:cSldViewPr>
      <p:cViewPr>
        <p:scale>
          <a:sx n="50" d="100"/>
          <a:sy n="50" d="100"/>
        </p:scale>
        <p:origin x="-1740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0" y="-90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4/27/2015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2A3-C122-418F-B85D-F604EFEEDD55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5EC-A376-4F4D-8543-647FD4E2D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print statement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7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4/27/2015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27384"/>
            <a:ext cx="6385022" cy="1569660"/>
            <a:chOff x="0" y="-27384"/>
            <a:chExt cx="6385022" cy="156966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5" y="-27384"/>
              <a:ext cx="524204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spcBef>
                  <a:spcPct val="0"/>
                </a:spcBef>
                <a:defRPr/>
              </a:pPr>
              <a:r>
                <a:rPr lang="en-GB" sz="48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Introduction to Python</a:t>
              </a:r>
              <a:endParaRPr lang="en-GB" sz="48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4/27/2015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4/27/2015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4/27/2015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4/27/2015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5877272"/>
            <a:ext cx="2985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Introduction to Python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5" name="TextBox 4"/>
          <p:cNvSpPr txBox="1"/>
          <p:nvPr userDrawn="1"/>
        </p:nvSpPr>
        <p:spPr>
          <a:xfrm>
            <a:off x="3995936" y="609329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Investigate how to use selection statements to control output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Monday, 27 April 2015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3" name="Rectangle 32"/>
          <p:cNvSpPr/>
          <p:nvPr userDrawn="1"/>
        </p:nvSpPr>
        <p:spPr>
          <a:xfrm>
            <a:off x="722286" y="5877272"/>
            <a:ext cx="3057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Data representation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722286" y="5877272"/>
            <a:ext cx="2985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Introduction to Python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4/27/2015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4/27/2015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4/27/2015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4/27/2015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4/27/2015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4/27/2015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4/27/2015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ml_science_share/vis_sim/wslm05_pg18_graph/wslm05_pg18_graph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 – PAGE </a:t>
            </a:r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Monday, 27 April 2015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1507059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Selection statements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“Investigate how to use </a:t>
            </a:r>
            <a:r>
              <a:rPr lang="en-GB" dirty="0" smtClean="0"/>
              <a:t>selection statements to control output”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Monday, 27 April 2015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7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" name="Rectangle 46">
            <a:hlinkClick r:id="rId3"/>
          </p:cNvPr>
          <p:cNvSpPr/>
          <p:nvPr/>
        </p:nvSpPr>
        <p:spPr>
          <a:xfrm>
            <a:off x="974726" y="2708920"/>
            <a:ext cx="74190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pet = input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(“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pet do you have?”)</a:t>
            </a:r>
          </a:p>
          <a:p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 pet == “cat”:</a:t>
            </a:r>
          </a:p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print(“I like cats!”)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1"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Open IDLE from your start menu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Complete the activity in your booklet on </a:t>
            </a:r>
            <a:r>
              <a:rPr lang="en-GB" b="1" dirty="0" smtClean="0"/>
              <a:t>p8</a:t>
            </a:r>
            <a:endParaRPr lang="en-GB" b="1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78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1"/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Can you write a program that </a:t>
            </a:r>
            <a:r>
              <a:rPr lang="en-GB" b="1" dirty="0" smtClean="0"/>
              <a:t>outputs different statements based on</a:t>
            </a:r>
            <a:r>
              <a:rPr lang="en-GB" b="1" dirty="0" smtClean="0"/>
              <a:t>:</a:t>
            </a:r>
            <a:endParaRPr lang="en-GB" b="1" dirty="0" smtClean="0"/>
          </a:p>
          <a:p>
            <a:r>
              <a:rPr lang="en-GB" b="1" dirty="0" smtClean="0"/>
              <a:t>their age</a:t>
            </a:r>
          </a:p>
          <a:p>
            <a:r>
              <a:rPr lang="en-GB" b="1" dirty="0" smtClean="0"/>
              <a:t>the names of their pets</a:t>
            </a:r>
          </a:p>
          <a:p>
            <a:r>
              <a:rPr lang="en-GB" b="1" dirty="0" smtClean="0"/>
              <a:t>the name of their favourite TV show</a:t>
            </a:r>
          </a:p>
          <a:p>
            <a:pPr marL="0" indent="0" algn="ctr">
              <a:buNone/>
            </a:pPr>
            <a:endParaRPr lang="en-GB" b="1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467544" y="1556792"/>
            <a:ext cx="82091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Adapting your code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0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What is the name given to the </a:t>
            </a:r>
            <a:r>
              <a:rPr lang="en-GB" dirty="0" smtClean="0"/>
              <a:t>type of code which changes based on the data input?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could your program be improved?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should you comment your code?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When should you use an if statement?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     A     G</a:t>
            </a:r>
          </a:p>
          <a:p>
            <a:endParaRPr lang="en-GB" b="1" dirty="0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6261</TotalTime>
  <Words>176</Words>
  <Application>Microsoft Office PowerPoint</Application>
  <PresentationFormat>On-screen Show (4:3)</PresentationFormat>
  <Paragraphs>51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Ultra Bold</vt:lpstr>
      <vt:lpstr>Courier New</vt:lpstr>
      <vt:lpstr>Comic Sans MS</vt:lpstr>
      <vt:lpstr>Office Theme</vt:lpstr>
      <vt:lpstr>Do it now – PAGE 7</vt:lpstr>
      <vt:lpstr>Selection statements</vt:lpstr>
      <vt:lpstr>Learning Objective</vt:lpstr>
      <vt:lpstr>New learning</vt:lpstr>
      <vt:lpstr>Independent Task</vt:lpstr>
      <vt:lpstr>Learning Development</vt:lpstr>
      <vt:lpstr>Talk Task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Marchant Estelle</cp:lastModifiedBy>
  <cp:revision>214</cp:revision>
  <dcterms:created xsi:type="dcterms:W3CDTF">2008-01-28T15:32:11Z</dcterms:created>
  <dcterms:modified xsi:type="dcterms:W3CDTF">2015-04-27T07:57:01Z</dcterms:modified>
</cp:coreProperties>
</file>