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66" r:id="rId4"/>
    <p:sldId id="258" r:id="rId5"/>
    <p:sldId id="280" r:id="rId6"/>
    <p:sldId id="287" r:id="rId7"/>
    <p:sldId id="288" r:id="rId8"/>
    <p:sldId id="264" r:id="rId9"/>
    <p:sldId id="265" r:id="rId10"/>
  </p:sldIdLst>
  <p:sldSz cx="9144000" cy="6858000" type="screen4x3"/>
  <p:notesSz cx="6950075" cy="9236075"/>
  <p:embeddedFontLst>
    <p:embeddedFont>
      <p:font typeface="Comic Sans MS" panose="030F0702030302020204" pitchFamily="66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 Ultra Bold" panose="020B0A02020104020203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174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0" y="-90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print 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Introduction to Python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5" name="TextBox 4"/>
          <p:cNvSpPr txBox="1"/>
          <p:nvPr userDrawn="1"/>
        </p:nvSpPr>
        <p:spPr>
          <a:xfrm>
            <a:off x="3995936" y="60932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 how to use an until loop to control output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08 May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ml_science_share/vis_sim/wslm05_pg18_graph/wslm05_pg18_graph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</a:t>
            </a:r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08 May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Until loop (iteration)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“Investigate how to use </a:t>
            </a:r>
            <a:r>
              <a:rPr lang="en-GB" dirty="0" smtClean="0"/>
              <a:t>an until loop </a:t>
            </a:r>
            <a:r>
              <a:rPr lang="en-GB" dirty="0" smtClean="0"/>
              <a:t>to control output”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08 May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>
            <a:hlinkClick r:id="rId3"/>
          </p:cNvPr>
          <p:cNvSpPr/>
          <p:nvPr/>
        </p:nvSpPr>
        <p:spPr>
          <a:xfrm>
            <a:off x="974726" y="2708920"/>
            <a:ext cx="71563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while True:</a:t>
            </a:r>
          </a:p>
          <a:p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maths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input(“What is 5 X 4?”)</a:t>
            </a:r>
          </a:p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maths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20:</a:t>
            </a:r>
          </a:p>
          <a:p>
            <a:r>
              <a: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break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Open IDLE from your start menu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p11</a:t>
            </a: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maths = </a:t>
            </a:r>
            <a:r>
              <a:rPr lang="en-GB" b="1" dirty="0" err="1" smtClean="0"/>
              <a:t>int</a:t>
            </a:r>
            <a:r>
              <a:rPr lang="en-GB" b="1" dirty="0" smtClean="0"/>
              <a:t>(input(“What is 5 X 4?”))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Type casting for </a:t>
            </a:r>
            <a:r>
              <a:rPr lang="en-GB" b="1" dirty="0" err="1" smtClean="0"/>
              <a:t>int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544" y="1556792"/>
            <a:ext cx="82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Correcting your code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Can you </a:t>
            </a:r>
            <a:r>
              <a:rPr lang="en-GB" b="1" dirty="0" smtClean="0"/>
              <a:t>extend your code to ask 3 different questions?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544" y="1556792"/>
            <a:ext cx="82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Adapting your code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the name given to the type of code </a:t>
            </a:r>
            <a:r>
              <a:rPr lang="en-GB" dirty="0" smtClean="0"/>
              <a:t>which repeats a section of code?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could your program be improved?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should you comment your code?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How do you control how many ti</a:t>
            </a:r>
            <a:r>
              <a:rPr lang="en-GB" dirty="0" smtClean="0"/>
              <a:t>mes an until loop </a:t>
            </a:r>
            <a:r>
              <a:rPr lang="en-GB" smtClean="0"/>
              <a:t>is repeated</a:t>
            </a:r>
            <a:r>
              <a:rPr lang="en-GB" smtClean="0"/>
              <a:t>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6267</TotalTime>
  <Words>176</Words>
  <Application>Microsoft Office PowerPoint</Application>
  <PresentationFormat>On-screen Show (4:3)</PresentationFormat>
  <Paragraphs>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Comic Sans MS</vt:lpstr>
      <vt:lpstr>Calibri</vt:lpstr>
      <vt:lpstr>Gill Sans Ultra Bold</vt:lpstr>
      <vt:lpstr>Office Theme</vt:lpstr>
      <vt:lpstr>Do it now – PAGE 10</vt:lpstr>
      <vt:lpstr>Until loop (iteration)</vt:lpstr>
      <vt:lpstr>Learning Objective</vt:lpstr>
      <vt:lpstr>New learning</vt:lpstr>
      <vt:lpstr>Independent Task</vt:lpstr>
      <vt:lpstr>Learning Development</vt:lpstr>
      <vt:lpstr>Learning Development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215</cp:revision>
  <dcterms:created xsi:type="dcterms:W3CDTF">2008-01-28T15:32:11Z</dcterms:created>
  <dcterms:modified xsi:type="dcterms:W3CDTF">2015-05-08T07:30:46Z</dcterms:modified>
</cp:coreProperties>
</file>