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6" r:id="rId3"/>
    <p:sldId id="266" r:id="rId4"/>
    <p:sldId id="258" r:id="rId5"/>
    <p:sldId id="280" r:id="rId6"/>
    <p:sldId id="287" r:id="rId7"/>
    <p:sldId id="264" r:id="rId8"/>
    <p:sldId id="265" r:id="rId9"/>
  </p:sldIdLst>
  <p:sldSz cx="9144000" cy="6858000" type="screen4x3"/>
  <p:notesSz cx="6950075" cy="9236075"/>
  <p:embeddedFontLst>
    <p:embeddedFont>
      <p:font typeface="Comic Sans MS" panose="030F0702030302020204" pitchFamily="66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ill Sans Ultra Bold" panose="020B0A02020104020203" pitchFamily="3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76329" autoAdjust="0"/>
  </p:normalViewPr>
  <p:slideViewPr>
    <p:cSldViewPr>
      <p:cViewPr>
        <p:scale>
          <a:sx n="50" d="100"/>
          <a:sy n="50" d="100"/>
        </p:scale>
        <p:origin x="-1740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20" y="-90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5/11/2015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2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B2A3-C122-418F-B85D-F604EFEEDD55}" type="datetimeFigureOut">
              <a:rPr lang="en-GB" smtClean="0"/>
              <a:t>11/05/2015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55EC-A376-4F4D-8543-647FD4E2D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print statement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7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27384"/>
            <a:ext cx="6385022" cy="1569660"/>
            <a:chOff x="0" y="-27384"/>
            <a:chExt cx="6385022" cy="156966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5" y="-27384"/>
              <a:ext cx="524204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spcBef>
                  <a:spcPct val="0"/>
                </a:spcBef>
                <a:defRPr/>
              </a:pPr>
              <a:r>
                <a:rPr lang="en-GB" sz="48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Introduction to Python</a:t>
              </a:r>
              <a:endParaRPr lang="en-GB" sz="48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5/11/2015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5877272"/>
            <a:ext cx="2985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Introduction to Python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5" name="TextBox 4"/>
          <p:cNvSpPr txBox="1"/>
          <p:nvPr userDrawn="1"/>
        </p:nvSpPr>
        <p:spPr>
          <a:xfrm>
            <a:off x="3995936" y="609329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Investigate how to </a:t>
            </a:r>
            <a:r>
              <a:rPr lang="en-GB" dirty="0" smtClean="0"/>
              <a:t>arithmetic</a:t>
            </a:r>
            <a:r>
              <a:rPr lang="en-GB" baseline="0" dirty="0" smtClean="0"/>
              <a:t> operators in your program code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Monday, 11 May 2015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3" name="Rectangle 32"/>
          <p:cNvSpPr/>
          <p:nvPr userDrawn="1"/>
        </p:nvSpPr>
        <p:spPr>
          <a:xfrm>
            <a:off x="722286" y="5877272"/>
            <a:ext cx="3057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Data representation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722286" y="5877272"/>
            <a:ext cx="2985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Introduction to Python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5/11/2015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5/11/2015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5/11/2015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5/11/2015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5/11/2015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books/ml_science_share/vis_sim/wslm05_pg18_graph/wslm05_pg18_graph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 – PAGE </a:t>
            </a:r>
            <a:r>
              <a:rPr lang="en-GB" dirty="0" smtClean="0"/>
              <a:t>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will find your do it now task in your workbook – look for the start button!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Monday, 11 May 2015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26" name="Picture 2" descr="MC9004415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90" y="1507059"/>
            <a:ext cx="2880320" cy="28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Arith</a:t>
            </a:r>
            <a:r>
              <a:rPr lang="en-GB" dirty="0" smtClean="0"/>
              <a:t>metic operators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“Investigate how to use </a:t>
            </a:r>
            <a:r>
              <a:rPr lang="en-GB" dirty="0" smtClean="0"/>
              <a:t>arithmetic operators in your programming”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You will find differentiated outcomes for this lesson on the front of your workbook.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Monday, 11 May 2015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7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New </a:t>
            </a:r>
            <a:r>
              <a:rPr lang="en-GB" b="0" dirty="0" smtClean="0">
                <a:effectLst/>
              </a:rPr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" name="Rectangle 46">
            <a:hlinkClick r:id="rId3"/>
          </p:cNvPr>
          <p:cNvSpPr/>
          <p:nvPr/>
        </p:nvSpPr>
        <p:spPr>
          <a:xfrm>
            <a:off x="931069" y="2924944"/>
            <a:ext cx="43342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multiplication  = 5 * 3</a:t>
            </a:r>
          </a:p>
          <a:p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Print(multiplication)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Independent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1"/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Open IDLE from your start menu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Complete the activity in your booklet on </a:t>
            </a:r>
            <a:r>
              <a:rPr lang="en-GB" b="1" dirty="0" smtClean="0"/>
              <a:t>p14</a:t>
            </a:r>
            <a:endParaRPr lang="en-GB" b="1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878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Learning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1"/>
          <a:lstStyle/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Investigate each of the arithmetic operators and write up wh</a:t>
            </a:r>
            <a:r>
              <a:rPr lang="en-GB" b="1" dirty="0" smtClean="0"/>
              <a:t>at they do in your booklet.</a:t>
            </a:r>
            <a:endParaRPr lang="en-GB" b="1" dirty="0" smtClean="0"/>
          </a:p>
          <a:p>
            <a:pPr marL="0" indent="0" algn="ctr">
              <a:buNone/>
            </a:pPr>
            <a:endParaRPr lang="en-GB" b="1" dirty="0" smtClean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467544" y="1556792"/>
            <a:ext cx="82091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Investigation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0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What is the name given to the </a:t>
            </a:r>
            <a:r>
              <a:rPr lang="en-GB" dirty="0" smtClean="0"/>
              <a:t>operators used for mathem</a:t>
            </a:r>
            <a:r>
              <a:rPr lang="en-GB" dirty="0" smtClean="0"/>
              <a:t>atical calculations</a:t>
            </a:r>
            <a:r>
              <a:rPr lang="en-GB" dirty="0" smtClean="0"/>
              <a:t>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How could your program be improved?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 should you comment your code?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Exit ticket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Wha</a:t>
            </a:r>
            <a:r>
              <a:rPr lang="en-GB" dirty="0" smtClean="0"/>
              <a:t>t is an </a:t>
            </a:r>
            <a:r>
              <a:rPr lang="en-GB" smtClean="0"/>
              <a:t>arithmetic operator</a:t>
            </a:r>
            <a:r>
              <a:rPr lang="en-GB" smtClean="0"/>
              <a:t>?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     A     G</a:t>
            </a:r>
          </a:p>
          <a:p>
            <a:endParaRPr lang="en-GB" b="1" dirty="0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" y="0"/>
            <a:ext cx="1357290" cy="1328959"/>
            <a:chOff x="2360" y="1669"/>
            <a:chExt cx="1054" cy="1032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49" y="2475"/>
              <a:ext cx="255" cy="224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8" y="19"/>
                </a:cxn>
                <a:cxn ang="0">
                  <a:pos x="110" y="25"/>
                </a:cxn>
                <a:cxn ang="0">
                  <a:pos x="100" y="35"/>
                </a:cxn>
                <a:cxn ang="0">
                  <a:pos x="88" y="48"/>
                </a:cxn>
                <a:cxn ang="0">
                  <a:pos x="76" y="65"/>
                </a:cxn>
                <a:cxn ang="0">
                  <a:pos x="65" y="86"/>
                </a:cxn>
                <a:cxn ang="0">
                  <a:pos x="57" y="110"/>
                </a:cxn>
                <a:cxn ang="0">
                  <a:pos x="55" y="137"/>
                </a:cxn>
                <a:cxn ang="0">
                  <a:pos x="53" y="173"/>
                </a:cxn>
                <a:cxn ang="0">
                  <a:pos x="47" y="218"/>
                </a:cxn>
                <a:cxn ang="0">
                  <a:pos x="38" y="270"/>
                </a:cxn>
                <a:cxn ang="0">
                  <a:pos x="27" y="322"/>
                </a:cxn>
                <a:cxn ang="0">
                  <a:pos x="17" y="370"/>
                </a:cxn>
                <a:cxn ang="0">
                  <a:pos x="9" y="409"/>
                </a:cxn>
                <a:cxn ang="0">
                  <a:pos x="2" y="437"/>
                </a:cxn>
                <a:cxn ang="0">
                  <a:pos x="0" y="447"/>
                </a:cxn>
                <a:cxn ang="0">
                  <a:pos x="508" y="447"/>
                </a:cxn>
                <a:cxn ang="0">
                  <a:pos x="509" y="434"/>
                </a:cxn>
                <a:cxn ang="0">
                  <a:pos x="509" y="397"/>
                </a:cxn>
                <a:cxn ang="0">
                  <a:pos x="509" y="344"/>
                </a:cxn>
                <a:cxn ang="0">
                  <a:pos x="505" y="281"/>
                </a:cxn>
                <a:cxn ang="0">
                  <a:pos x="496" y="217"/>
                </a:cxn>
                <a:cxn ang="0">
                  <a:pos x="480" y="158"/>
                </a:cxn>
                <a:cxn ang="0">
                  <a:pos x="455" y="111"/>
                </a:cxn>
                <a:cxn ang="0">
                  <a:pos x="419" y="82"/>
                </a:cxn>
                <a:cxn ang="0">
                  <a:pos x="409" y="78"/>
                </a:cxn>
                <a:cxn ang="0">
                  <a:pos x="397" y="72"/>
                </a:cxn>
                <a:cxn ang="0">
                  <a:pos x="383" y="64"/>
                </a:cxn>
                <a:cxn ang="0">
                  <a:pos x="369" y="56"/>
                </a:cxn>
                <a:cxn ang="0">
                  <a:pos x="353" y="48"/>
                </a:cxn>
                <a:cxn ang="0">
                  <a:pos x="337" y="38"/>
                </a:cxn>
                <a:cxn ang="0">
                  <a:pos x="319" y="29"/>
                </a:cxn>
                <a:cxn ang="0">
                  <a:pos x="300" y="21"/>
                </a:cxn>
                <a:cxn ang="0">
                  <a:pos x="281" y="14"/>
                </a:cxn>
                <a:cxn ang="0">
                  <a:pos x="260" y="7"/>
                </a:cxn>
                <a:cxn ang="0">
                  <a:pos x="238" y="4"/>
                </a:cxn>
                <a:cxn ang="0">
                  <a:pos x="216" y="0"/>
                </a:cxn>
                <a:cxn ang="0">
                  <a:pos x="193" y="0"/>
                </a:cxn>
                <a:cxn ang="0">
                  <a:pos x="169" y="3"/>
                </a:cxn>
                <a:cxn ang="0">
                  <a:pos x="145" y="8"/>
                </a:cxn>
                <a:cxn ang="0">
                  <a:pos x="121" y="16"/>
                </a:cxn>
              </a:cxnLst>
              <a:rect l="0" t="0" r="r" b="b"/>
              <a:pathLst>
                <a:path w="509" h="447">
                  <a:moveTo>
                    <a:pt x="121" y="16"/>
                  </a:moveTo>
                  <a:lnTo>
                    <a:pt x="118" y="19"/>
                  </a:lnTo>
                  <a:lnTo>
                    <a:pt x="110" y="25"/>
                  </a:lnTo>
                  <a:lnTo>
                    <a:pt x="100" y="35"/>
                  </a:lnTo>
                  <a:lnTo>
                    <a:pt x="88" y="48"/>
                  </a:lnTo>
                  <a:lnTo>
                    <a:pt x="76" y="65"/>
                  </a:lnTo>
                  <a:lnTo>
                    <a:pt x="65" y="86"/>
                  </a:lnTo>
                  <a:lnTo>
                    <a:pt x="57" y="110"/>
                  </a:lnTo>
                  <a:lnTo>
                    <a:pt x="55" y="137"/>
                  </a:lnTo>
                  <a:lnTo>
                    <a:pt x="53" y="173"/>
                  </a:lnTo>
                  <a:lnTo>
                    <a:pt x="47" y="218"/>
                  </a:lnTo>
                  <a:lnTo>
                    <a:pt x="38" y="270"/>
                  </a:lnTo>
                  <a:lnTo>
                    <a:pt x="27" y="322"/>
                  </a:lnTo>
                  <a:lnTo>
                    <a:pt x="17" y="370"/>
                  </a:lnTo>
                  <a:lnTo>
                    <a:pt x="9" y="409"/>
                  </a:lnTo>
                  <a:lnTo>
                    <a:pt x="2" y="437"/>
                  </a:lnTo>
                  <a:lnTo>
                    <a:pt x="0" y="447"/>
                  </a:lnTo>
                  <a:lnTo>
                    <a:pt x="508" y="447"/>
                  </a:lnTo>
                  <a:lnTo>
                    <a:pt x="509" y="434"/>
                  </a:lnTo>
                  <a:lnTo>
                    <a:pt x="509" y="397"/>
                  </a:lnTo>
                  <a:lnTo>
                    <a:pt x="509" y="344"/>
                  </a:lnTo>
                  <a:lnTo>
                    <a:pt x="505" y="281"/>
                  </a:lnTo>
                  <a:lnTo>
                    <a:pt x="496" y="217"/>
                  </a:lnTo>
                  <a:lnTo>
                    <a:pt x="480" y="158"/>
                  </a:lnTo>
                  <a:lnTo>
                    <a:pt x="455" y="111"/>
                  </a:lnTo>
                  <a:lnTo>
                    <a:pt x="419" y="82"/>
                  </a:lnTo>
                  <a:lnTo>
                    <a:pt x="409" y="78"/>
                  </a:lnTo>
                  <a:lnTo>
                    <a:pt x="397" y="72"/>
                  </a:lnTo>
                  <a:lnTo>
                    <a:pt x="383" y="64"/>
                  </a:lnTo>
                  <a:lnTo>
                    <a:pt x="369" y="56"/>
                  </a:lnTo>
                  <a:lnTo>
                    <a:pt x="353" y="48"/>
                  </a:lnTo>
                  <a:lnTo>
                    <a:pt x="337" y="38"/>
                  </a:lnTo>
                  <a:lnTo>
                    <a:pt x="319" y="29"/>
                  </a:lnTo>
                  <a:lnTo>
                    <a:pt x="300" y="21"/>
                  </a:lnTo>
                  <a:lnTo>
                    <a:pt x="281" y="14"/>
                  </a:lnTo>
                  <a:lnTo>
                    <a:pt x="260" y="7"/>
                  </a:lnTo>
                  <a:lnTo>
                    <a:pt x="238" y="4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69" y="3"/>
                  </a:lnTo>
                  <a:lnTo>
                    <a:pt x="145" y="8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FCE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42" y="1949"/>
              <a:ext cx="669" cy="214"/>
            </a:xfrm>
            <a:custGeom>
              <a:avLst/>
              <a:gdLst/>
              <a:ahLst/>
              <a:cxnLst>
                <a:cxn ang="0">
                  <a:pos x="73" y="51"/>
                </a:cxn>
                <a:cxn ang="0">
                  <a:pos x="94" y="89"/>
                </a:cxn>
                <a:cxn ang="0">
                  <a:pos x="109" y="129"/>
                </a:cxn>
                <a:cxn ang="0">
                  <a:pos x="114" y="166"/>
                </a:cxn>
                <a:cxn ang="0">
                  <a:pos x="107" y="186"/>
                </a:cxn>
                <a:cxn ang="0">
                  <a:pos x="98" y="194"/>
                </a:cxn>
                <a:cxn ang="0">
                  <a:pos x="84" y="199"/>
                </a:cxn>
                <a:cxn ang="0">
                  <a:pos x="67" y="203"/>
                </a:cxn>
                <a:cxn ang="0">
                  <a:pos x="0" y="206"/>
                </a:cxn>
                <a:cxn ang="0">
                  <a:pos x="48" y="241"/>
                </a:cxn>
                <a:cxn ang="0">
                  <a:pos x="61" y="250"/>
                </a:cxn>
                <a:cxn ang="0">
                  <a:pos x="85" y="265"/>
                </a:cxn>
                <a:cxn ang="0">
                  <a:pos x="121" y="285"/>
                </a:cxn>
                <a:cxn ang="0">
                  <a:pos x="166" y="308"/>
                </a:cxn>
                <a:cxn ang="0">
                  <a:pos x="222" y="333"/>
                </a:cxn>
                <a:cxn ang="0">
                  <a:pos x="288" y="357"/>
                </a:cxn>
                <a:cxn ang="0">
                  <a:pos x="362" y="382"/>
                </a:cxn>
                <a:cxn ang="0">
                  <a:pos x="445" y="402"/>
                </a:cxn>
                <a:cxn ang="0">
                  <a:pos x="536" y="417"/>
                </a:cxn>
                <a:cxn ang="0">
                  <a:pos x="635" y="428"/>
                </a:cxn>
                <a:cxn ang="0">
                  <a:pos x="741" y="430"/>
                </a:cxn>
                <a:cxn ang="0">
                  <a:pos x="852" y="423"/>
                </a:cxn>
                <a:cxn ang="0">
                  <a:pos x="971" y="405"/>
                </a:cxn>
                <a:cxn ang="0">
                  <a:pos x="1094" y="375"/>
                </a:cxn>
                <a:cxn ang="0">
                  <a:pos x="1223" y="330"/>
                </a:cxn>
                <a:cxn ang="0">
                  <a:pos x="1338" y="280"/>
                </a:cxn>
                <a:cxn ang="0">
                  <a:pos x="1283" y="264"/>
                </a:cxn>
                <a:cxn ang="0">
                  <a:pos x="1259" y="251"/>
                </a:cxn>
                <a:cxn ang="0">
                  <a:pos x="1229" y="226"/>
                </a:cxn>
                <a:cxn ang="0">
                  <a:pos x="1212" y="184"/>
                </a:cxn>
                <a:cxn ang="0">
                  <a:pos x="1214" y="135"/>
                </a:cxn>
                <a:cxn ang="0">
                  <a:pos x="1204" y="102"/>
                </a:cxn>
                <a:cxn ang="0">
                  <a:pos x="1178" y="76"/>
                </a:cxn>
                <a:cxn ang="0">
                  <a:pos x="1133" y="60"/>
                </a:cxn>
                <a:cxn ang="0">
                  <a:pos x="1088" y="55"/>
                </a:cxn>
                <a:cxn ang="0">
                  <a:pos x="1054" y="55"/>
                </a:cxn>
                <a:cxn ang="0">
                  <a:pos x="1041" y="57"/>
                </a:cxn>
                <a:cxn ang="0">
                  <a:pos x="1019" y="55"/>
                </a:cxn>
                <a:cxn ang="0">
                  <a:pos x="978" y="53"/>
                </a:cxn>
                <a:cxn ang="0">
                  <a:pos x="920" y="50"/>
                </a:cxn>
                <a:cxn ang="0">
                  <a:pos x="849" y="46"/>
                </a:cxn>
                <a:cxn ang="0">
                  <a:pos x="768" y="42"/>
                </a:cxn>
                <a:cxn ang="0">
                  <a:pos x="680" y="36"/>
                </a:cxn>
                <a:cxn ang="0">
                  <a:pos x="587" y="31"/>
                </a:cxn>
                <a:cxn ang="0">
                  <a:pos x="493" y="25"/>
                </a:cxn>
                <a:cxn ang="0">
                  <a:pos x="401" y="21"/>
                </a:cxn>
                <a:cxn ang="0">
                  <a:pos x="312" y="15"/>
                </a:cxn>
                <a:cxn ang="0">
                  <a:pos x="232" y="10"/>
                </a:cxn>
                <a:cxn ang="0">
                  <a:pos x="161" y="7"/>
                </a:cxn>
                <a:cxn ang="0">
                  <a:pos x="104" y="4"/>
                </a:cxn>
                <a:cxn ang="0">
                  <a:pos x="63" y="1"/>
                </a:cxn>
                <a:cxn ang="0">
                  <a:pos x="40" y="0"/>
                </a:cxn>
                <a:cxn ang="0">
                  <a:pos x="62" y="35"/>
                </a:cxn>
              </a:cxnLst>
              <a:rect l="0" t="0" r="r" b="b"/>
              <a:pathLst>
                <a:path w="1338" h="430">
                  <a:moveTo>
                    <a:pt x="62" y="35"/>
                  </a:moveTo>
                  <a:lnTo>
                    <a:pt x="73" y="51"/>
                  </a:lnTo>
                  <a:lnTo>
                    <a:pt x="84" y="69"/>
                  </a:lnTo>
                  <a:lnTo>
                    <a:pt x="94" y="89"/>
                  </a:lnTo>
                  <a:lnTo>
                    <a:pt x="103" y="108"/>
                  </a:lnTo>
                  <a:lnTo>
                    <a:pt x="109" y="129"/>
                  </a:lnTo>
                  <a:lnTo>
                    <a:pt x="114" y="149"/>
                  </a:lnTo>
                  <a:lnTo>
                    <a:pt x="114" y="166"/>
                  </a:lnTo>
                  <a:lnTo>
                    <a:pt x="111" y="180"/>
                  </a:lnTo>
                  <a:lnTo>
                    <a:pt x="107" y="186"/>
                  </a:lnTo>
                  <a:lnTo>
                    <a:pt x="104" y="189"/>
                  </a:lnTo>
                  <a:lnTo>
                    <a:pt x="98" y="194"/>
                  </a:lnTo>
                  <a:lnTo>
                    <a:pt x="92" y="197"/>
                  </a:lnTo>
                  <a:lnTo>
                    <a:pt x="84" y="199"/>
                  </a:lnTo>
                  <a:lnTo>
                    <a:pt x="76" y="202"/>
                  </a:lnTo>
                  <a:lnTo>
                    <a:pt x="67" y="203"/>
                  </a:lnTo>
                  <a:lnTo>
                    <a:pt x="56" y="204"/>
                  </a:lnTo>
                  <a:lnTo>
                    <a:pt x="0" y="206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61" y="250"/>
                  </a:lnTo>
                  <a:lnTo>
                    <a:pt x="71" y="257"/>
                  </a:lnTo>
                  <a:lnTo>
                    <a:pt x="85" y="265"/>
                  </a:lnTo>
                  <a:lnTo>
                    <a:pt x="101" y="274"/>
                  </a:lnTo>
                  <a:lnTo>
                    <a:pt x="121" y="285"/>
                  </a:lnTo>
                  <a:lnTo>
                    <a:pt x="142" y="296"/>
                  </a:lnTo>
                  <a:lnTo>
                    <a:pt x="166" y="308"/>
                  </a:lnTo>
                  <a:lnTo>
                    <a:pt x="193" y="320"/>
                  </a:lnTo>
                  <a:lnTo>
                    <a:pt x="222" y="333"/>
                  </a:lnTo>
                  <a:lnTo>
                    <a:pt x="253" y="345"/>
                  </a:lnTo>
                  <a:lnTo>
                    <a:pt x="288" y="357"/>
                  </a:lnTo>
                  <a:lnTo>
                    <a:pt x="324" y="370"/>
                  </a:lnTo>
                  <a:lnTo>
                    <a:pt x="362" y="382"/>
                  </a:lnTo>
                  <a:lnTo>
                    <a:pt x="402" y="392"/>
                  </a:lnTo>
                  <a:lnTo>
                    <a:pt x="445" y="402"/>
                  </a:lnTo>
                  <a:lnTo>
                    <a:pt x="489" y="410"/>
                  </a:lnTo>
                  <a:lnTo>
                    <a:pt x="536" y="417"/>
                  </a:lnTo>
                  <a:lnTo>
                    <a:pt x="584" y="423"/>
                  </a:lnTo>
                  <a:lnTo>
                    <a:pt x="635" y="428"/>
                  </a:lnTo>
                  <a:lnTo>
                    <a:pt x="686" y="430"/>
                  </a:lnTo>
                  <a:lnTo>
                    <a:pt x="741" y="430"/>
                  </a:lnTo>
                  <a:lnTo>
                    <a:pt x="796" y="428"/>
                  </a:lnTo>
                  <a:lnTo>
                    <a:pt x="852" y="423"/>
                  </a:lnTo>
                  <a:lnTo>
                    <a:pt x="911" y="415"/>
                  </a:lnTo>
                  <a:lnTo>
                    <a:pt x="971" y="405"/>
                  </a:lnTo>
                  <a:lnTo>
                    <a:pt x="1032" y="391"/>
                  </a:lnTo>
                  <a:lnTo>
                    <a:pt x="1094" y="375"/>
                  </a:lnTo>
                  <a:lnTo>
                    <a:pt x="1159" y="354"/>
                  </a:lnTo>
                  <a:lnTo>
                    <a:pt x="1223" y="330"/>
                  </a:lnTo>
                  <a:lnTo>
                    <a:pt x="1290" y="302"/>
                  </a:lnTo>
                  <a:lnTo>
                    <a:pt x="1338" y="280"/>
                  </a:lnTo>
                  <a:lnTo>
                    <a:pt x="1288" y="265"/>
                  </a:lnTo>
                  <a:lnTo>
                    <a:pt x="1283" y="264"/>
                  </a:lnTo>
                  <a:lnTo>
                    <a:pt x="1273" y="259"/>
                  </a:lnTo>
                  <a:lnTo>
                    <a:pt x="1259" y="251"/>
                  </a:lnTo>
                  <a:lnTo>
                    <a:pt x="1244" y="241"/>
                  </a:lnTo>
                  <a:lnTo>
                    <a:pt x="1229" y="226"/>
                  </a:lnTo>
                  <a:lnTo>
                    <a:pt x="1217" y="208"/>
                  </a:lnTo>
                  <a:lnTo>
                    <a:pt x="1212" y="184"/>
                  </a:lnTo>
                  <a:lnTo>
                    <a:pt x="1213" y="158"/>
                  </a:lnTo>
                  <a:lnTo>
                    <a:pt x="1214" y="135"/>
                  </a:lnTo>
                  <a:lnTo>
                    <a:pt x="1210" y="116"/>
                  </a:lnTo>
                  <a:lnTo>
                    <a:pt x="1204" y="102"/>
                  </a:lnTo>
                  <a:lnTo>
                    <a:pt x="1196" y="91"/>
                  </a:lnTo>
                  <a:lnTo>
                    <a:pt x="1178" y="76"/>
                  </a:lnTo>
                  <a:lnTo>
                    <a:pt x="1156" y="67"/>
                  </a:lnTo>
                  <a:lnTo>
                    <a:pt x="1133" y="60"/>
                  </a:lnTo>
                  <a:lnTo>
                    <a:pt x="1110" y="57"/>
                  </a:lnTo>
                  <a:lnTo>
                    <a:pt x="1088" y="55"/>
                  </a:lnTo>
                  <a:lnTo>
                    <a:pt x="1069" y="55"/>
                  </a:lnTo>
                  <a:lnTo>
                    <a:pt x="1054" y="55"/>
                  </a:lnTo>
                  <a:lnTo>
                    <a:pt x="1045" y="57"/>
                  </a:lnTo>
                  <a:lnTo>
                    <a:pt x="1041" y="57"/>
                  </a:lnTo>
                  <a:lnTo>
                    <a:pt x="1033" y="55"/>
                  </a:lnTo>
                  <a:lnTo>
                    <a:pt x="1019" y="55"/>
                  </a:lnTo>
                  <a:lnTo>
                    <a:pt x="1001" y="54"/>
                  </a:lnTo>
                  <a:lnTo>
                    <a:pt x="978" y="53"/>
                  </a:lnTo>
                  <a:lnTo>
                    <a:pt x="950" y="51"/>
                  </a:lnTo>
                  <a:lnTo>
                    <a:pt x="920" y="50"/>
                  </a:lnTo>
                  <a:lnTo>
                    <a:pt x="886" y="47"/>
                  </a:lnTo>
                  <a:lnTo>
                    <a:pt x="849" y="46"/>
                  </a:lnTo>
                  <a:lnTo>
                    <a:pt x="810" y="44"/>
                  </a:lnTo>
                  <a:lnTo>
                    <a:pt x="768" y="42"/>
                  </a:lnTo>
                  <a:lnTo>
                    <a:pt x="724" y="38"/>
                  </a:lnTo>
                  <a:lnTo>
                    <a:pt x="680" y="36"/>
                  </a:lnTo>
                  <a:lnTo>
                    <a:pt x="633" y="34"/>
                  </a:lnTo>
                  <a:lnTo>
                    <a:pt x="587" y="31"/>
                  </a:lnTo>
                  <a:lnTo>
                    <a:pt x="540" y="28"/>
                  </a:lnTo>
                  <a:lnTo>
                    <a:pt x="493" y="25"/>
                  </a:lnTo>
                  <a:lnTo>
                    <a:pt x="447" y="23"/>
                  </a:lnTo>
                  <a:lnTo>
                    <a:pt x="401" y="21"/>
                  </a:lnTo>
                  <a:lnTo>
                    <a:pt x="356" y="19"/>
                  </a:lnTo>
                  <a:lnTo>
                    <a:pt x="312" y="15"/>
                  </a:lnTo>
                  <a:lnTo>
                    <a:pt x="271" y="13"/>
                  </a:lnTo>
                  <a:lnTo>
                    <a:pt x="232" y="10"/>
                  </a:lnTo>
                  <a:lnTo>
                    <a:pt x="195" y="9"/>
                  </a:lnTo>
                  <a:lnTo>
                    <a:pt x="161" y="7"/>
                  </a:lnTo>
                  <a:lnTo>
                    <a:pt x="130" y="6"/>
                  </a:lnTo>
                  <a:lnTo>
                    <a:pt x="104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96" y="1971"/>
              <a:ext cx="562" cy="172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4"/>
                </a:cxn>
                <a:cxn ang="0">
                  <a:pos x="45" y="100"/>
                </a:cxn>
                <a:cxn ang="0">
                  <a:pos x="38" y="69"/>
                </a:cxn>
                <a:cxn ang="0">
                  <a:pos x="28" y="39"/>
                </a:cxn>
                <a:cxn ang="0">
                  <a:pos x="14" y="12"/>
                </a:cxn>
                <a:cxn ang="0">
                  <a:pos x="16" y="0"/>
                </a:cxn>
                <a:cxn ang="0">
                  <a:pos x="46" y="2"/>
                </a:cxn>
                <a:cxn ang="0">
                  <a:pos x="92" y="5"/>
                </a:cxn>
                <a:cxn ang="0">
                  <a:pos x="150" y="8"/>
                </a:cxn>
                <a:cxn ang="0">
                  <a:pos x="218" y="12"/>
                </a:cxn>
                <a:cxn ang="0">
                  <a:pos x="293" y="16"/>
                </a:cxn>
                <a:cxn ang="0">
                  <a:pos x="373" y="21"/>
                </a:cxn>
                <a:cxn ang="0">
                  <a:pos x="456" y="25"/>
                </a:cxn>
                <a:cxn ang="0">
                  <a:pos x="540" y="30"/>
                </a:cxn>
                <a:cxn ang="0">
                  <a:pos x="622" y="35"/>
                </a:cxn>
                <a:cxn ang="0">
                  <a:pos x="699" y="38"/>
                </a:cxn>
                <a:cxn ang="0">
                  <a:pos x="770" y="43"/>
                </a:cxn>
                <a:cxn ang="0">
                  <a:pos x="831" y="46"/>
                </a:cxn>
                <a:cxn ang="0">
                  <a:pos x="880" y="48"/>
                </a:cxn>
                <a:cxn ang="0">
                  <a:pos x="916" y="51"/>
                </a:cxn>
                <a:cxn ang="0">
                  <a:pos x="934" y="52"/>
                </a:cxn>
                <a:cxn ang="0">
                  <a:pos x="939" y="51"/>
                </a:cxn>
                <a:cxn ang="0">
                  <a:pos x="964" y="50"/>
                </a:cxn>
                <a:cxn ang="0">
                  <a:pos x="999" y="51"/>
                </a:cxn>
                <a:cxn ang="0">
                  <a:pos x="1033" y="58"/>
                </a:cxn>
                <a:cxn ang="0">
                  <a:pos x="1059" y="73"/>
                </a:cxn>
                <a:cxn ang="0">
                  <a:pos x="1064" y="81"/>
                </a:cxn>
                <a:cxn ang="0">
                  <a:pos x="1067" y="96"/>
                </a:cxn>
                <a:cxn ang="0">
                  <a:pos x="1067" y="100"/>
                </a:cxn>
                <a:cxn ang="0">
                  <a:pos x="1066" y="106"/>
                </a:cxn>
                <a:cxn ang="0">
                  <a:pos x="1064" y="118"/>
                </a:cxn>
                <a:cxn ang="0">
                  <a:pos x="1063" y="130"/>
                </a:cxn>
                <a:cxn ang="0">
                  <a:pos x="1069" y="166"/>
                </a:cxn>
                <a:cxn ang="0">
                  <a:pos x="1083" y="196"/>
                </a:cxn>
                <a:cxn ang="0">
                  <a:pos x="1102" y="219"/>
                </a:cxn>
                <a:cxn ang="0">
                  <a:pos x="1126" y="237"/>
                </a:cxn>
                <a:cxn ang="0">
                  <a:pos x="1022" y="277"/>
                </a:cxn>
                <a:cxn ang="0">
                  <a:pos x="922" y="305"/>
                </a:cxn>
                <a:cxn ang="0">
                  <a:pos x="824" y="326"/>
                </a:cxn>
                <a:cxn ang="0">
                  <a:pos x="730" y="339"/>
                </a:cxn>
                <a:cxn ang="0">
                  <a:pos x="642" y="345"/>
                </a:cxn>
                <a:cxn ang="0">
                  <a:pos x="557" y="343"/>
                </a:cxn>
                <a:cxn ang="0">
                  <a:pos x="476" y="338"/>
                </a:cxn>
                <a:cxn ang="0">
                  <a:pos x="401" y="328"/>
                </a:cxn>
                <a:cxn ang="0">
                  <a:pos x="330" y="315"/>
                </a:cxn>
                <a:cxn ang="0">
                  <a:pos x="265" y="297"/>
                </a:cxn>
                <a:cxn ang="0">
                  <a:pos x="205" y="279"/>
                </a:cxn>
                <a:cxn ang="0">
                  <a:pos x="151" y="260"/>
                </a:cxn>
                <a:cxn ang="0">
                  <a:pos x="104" y="240"/>
                </a:cxn>
                <a:cxn ang="0">
                  <a:pos x="62" y="221"/>
                </a:cxn>
                <a:cxn ang="0">
                  <a:pos x="28" y="203"/>
                </a:cxn>
                <a:cxn ang="0">
                  <a:pos x="0" y="188"/>
                </a:cxn>
                <a:cxn ang="0">
                  <a:pos x="13" y="181"/>
                </a:cxn>
                <a:cxn ang="0">
                  <a:pos x="23" y="173"/>
                </a:cxn>
                <a:cxn ang="0">
                  <a:pos x="31" y="164"/>
                </a:cxn>
                <a:cxn ang="0">
                  <a:pos x="38" y="153"/>
                </a:cxn>
              </a:cxnLst>
              <a:rect l="0" t="0" r="r" b="b"/>
              <a:pathLst>
                <a:path w="1126" h="345">
                  <a:moveTo>
                    <a:pt x="38" y="153"/>
                  </a:moveTo>
                  <a:lnTo>
                    <a:pt x="42" y="144"/>
                  </a:lnTo>
                  <a:lnTo>
                    <a:pt x="44" y="135"/>
                  </a:lnTo>
                  <a:lnTo>
                    <a:pt x="46" y="124"/>
                  </a:lnTo>
                  <a:lnTo>
                    <a:pt x="46" y="115"/>
                  </a:lnTo>
                  <a:lnTo>
                    <a:pt x="45" y="100"/>
                  </a:lnTo>
                  <a:lnTo>
                    <a:pt x="43" y="84"/>
                  </a:lnTo>
                  <a:lnTo>
                    <a:pt x="38" y="69"/>
                  </a:lnTo>
                  <a:lnTo>
                    <a:pt x="34" y="54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6" y="2"/>
                  </a:lnTo>
                  <a:lnTo>
                    <a:pt x="67" y="4"/>
                  </a:lnTo>
                  <a:lnTo>
                    <a:pt x="92" y="5"/>
                  </a:lnTo>
                  <a:lnTo>
                    <a:pt x="119" y="6"/>
                  </a:lnTo>
                  <a:lnTo>
                    <a:pt x="150" y="8"/>
                  </a:lnTo>
                  <a:lnTo>
                    <a:pt x="182" y="9"/>
                  </a:lnTo>
                  <a:lnTo>
                    <a:pt x="218" y="12"/>
                  </a:lnTo>
                  <a:lnTo>
                    <a:pt x="255" y="14"/>
                  </a:lnTo>
                  <a:lnTo>
                    <a:pt x="293" y="16"/>
                  </a:lnTo>
                  <a:lnTo>
                    <a:pt x="333" y="18"/>
                  </a:lnTo>
                  <a:lnTo>
                    <a:pt x="373" y="21"/>
                  </a:lnTo>
                  <a:lnTo>
                    <a:pt x="415" y="23"/>
                  </a:lnTo>
                  <a:lnTo>
                    <a:pt x="456" y="25"/>
                  </a:lnTo>
                  <a:lnTo>
                    <a:pt x="499" y="28"/>
                  </a:lnTo>
                  <a:lnTo>
                    <a:pt x="540" y="30"/>
                  </a:lnTo>
                  <a:lnTo>
                    <a:pt x="582" y="32"/>
                  </a:lnTo>
                  <a:lnTo>
                    <a:pt x="622" y="35"/>
                  </a:lnTo>
                  <a:lnTo>
                    <a:pt x="661" y="37"/>
                  </a:lnTo>
                  <a:lnTo>
                    <a:pt x="699" y="38"/>
                  </a:lnTo>
                  <a:lnTo>
                    <a:pt x="735" y="40"/>
                  </a:lnTo>
                  <a:lnTo>
                    <a:pt x="770" y="43"/>
                  </a:lnTo>
                  <a:lnTo>
                    <a:pt x="802" y="44"/>
                  </a:lnTo>
                  <a:lnTo>
                    <a:pt x="831" y="46"/>
                  </a:lnTo>
                  <a:lnTo>
                    <a:pt x="857" y="47"/>
                  </a:lnTo>
                  <a:lnTo>
                    <a:pt x="880" y="48"/>
                  </a:lnTo>
                  <a:lnTo>
                    <a:pt x="900" y="50"/>
                  </a:lnTo>
                  <a:lnTo>
                    <a:pt x="916" y="51"/>
                  </a:lnTo>
                  <a:lnTo>
                    <a:pt x="927" y="52"/>
                  </a:lnTo>
                  <a:lnTo>
                    <a:pt x="934" y="52"/>
                  </a:lnTo>
                  <a:lnTo>
                    <a:pt x="937" y="52"/>
                  </a:lnTo>
                  <a:lnTo>
                    <a:pt x="939" y="51"/>
                  </a:lnTo>
                  <a:lnTo>
                    <a:pt x="949" y="50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99" y="51"/>
                  </a:lnTo>
                  <a:lnTo>
                    <a:pt x="1016" y="54"/>
                  </a:lnTo>
                  <a:lnTo>
                    <a:pt x="1033" y="58"/>
                  </a:lnTo>
                  <a:lnTo>
                    <a:pt x="1047" y="65"/>
                  </a:lnTo>
                  <a:lnTo>
                    <a:pt x="1059" y="73"/>
                  </a:lnTo>
                  <a:lnTo>
                    <a:pt x="1061" y="76"/>
                  </a:lnTo>
                  <a:lnTo>
                    <a:pt x="1064" y="81"/>
                  </a:lnTo>
                  <a:lnTo>
                    <a:pt x="1066" y="88"/>
                  </a:lnTo>
                  <a:lnTo>
                    <a:pt x="1067" y="96"/>
                  </a:lnTo>
                  <a:lnTo>
                    <a:pt x="1067" y="98"/>
                  </a:lnTo>
                  <a:lnTo>
                    <a:pt x="1067" y="100"/>
                  </a:lnTo>
                  <a:lnTo>
                    <a:pt x="1067" y="103"/>
                  </a:lnTo>
                  <a:lnTo>
                    <a:pt x="1066" y="106"/>
                  </a:lnTo>
                  <a:lnTo>
                    <a:pt x="1064" y="112"/>
                  </a:lnTo>
                  <a:lnTo>
                    <a:pt x="1064" y="118"/>
                  </a:lnTo>
                  <a:lnTo>
                    <a:pt x="1063" y="124"/>
                  </a:lnTo>
                  <a:lnTo>
                    <a:pt x="1063" y="130"/>
                  </a:lnTo>
                  <a:lnTo>
                    <a:pt x="1064" y="149"/>
                  </a:lnTo>
                  <a:lnTo>
                    <a:pt x="1069" y="166"/>
                  </a:lnTo>
                  <a:lnTo>
                    <a:pt x="1075" y="181"/>
                  </a:lnTo>
                  <a:lnTo>
                    <a:pt x="1083" y="196"/>
                  </a:lnTo>
                  <a:lnTo>
                    <a:pt x="1092" y="209"/>
                  </a:lnTo>
                  <a:lnTo>
                    <a:pt x="1102" y="219"/>
                  </a:lnTo>
                  <a:lnTo>
                    <a:pt x="1114" y="229"/>
                  </a:lnTo>
                  <a:lnTo>
                    <a:pt x="1126" y="237"/>
                  </a:lnTo>
                  <a:lnTo>
                    <a:pt x="1074" y="258"/>
                  </a:lnTo>
                  <a:lnTo>
                    <a:pt x="1022" y="277"/>
                  </a:lnTo>
                  <a:lnTo>
                    <a:pt x="971" y="292"/>
                  </a:lnTo>
                  <a:lnTo>
                    <a:pt x="922" y="305"/>
                  </a:lnTo>
                  <a:lnTo>
                    <a:pt x="872" y="317"/>
                  </a:lnTo>
                  <a:lnTo>
                    <a:pt x="824" y="326"/>
                  </a:lnTo>
                  <a:lnTo>
                    <a:pt x="777" y="333"/>
                  </a:lnTo>
                  <a:lnTo>
                    <a:pt x="730" y="339"/>
                  </a:lnTo>
                  <a:lnTo>
                    <a:pt x="686" y="342"/>
                  </a:lnTo>
                  <a:lnTo>
                    <a:pt x="642" y="345"/>
                  </a:lnTo>
                  <a:lnTo>
                    <a:pt x="598" y="345"/>
                  </a:lnTo>
                  <a:lnTo>
                    <a:pt x="557" y="343"/>
                  </a:lnTo>
                  <a:lnTo>
                    <a:pt x="516" y="341"/>
                  </a:lnTo>
                  <a:lnTo>
                    <a:pt x="476" y="338"/>
                  </a:lnTo>
                  <a:lnTo>
                    <a:pt x="438" y="333"/>
                  </a:lnTo>
                  <a:lnTo>
                    <a:pt x="401" y="328"/>
                  </a:lnTo>
                  <a:lnTo>
                    <a:pt x="364" y="322"/>
                  </a:lnTo>
                  <a:lnTo>
                    <a:pt x="330" y="315"/>
                  </a:lnTo>
                  <a:lnTo>
                    <a:pt x="296" y="307"/>
                  </a:lnTo>
                  <a:lnTo>
                    <a:pt x="265" y="297"/>
                  </a:lnTo>
                  <a:lnTo>
                    <a:pt x="234" y="289"/>
                  </a:lnTo>
                  <a:lnTo>
                    <a:pt x="205" y="279"/>
                  </a:lnTo>
                  <a:lnTo>
                    <a:pt x="178" y="270"/>
                  </a:lnTo>
                  <a:lnTo>
                    <a:pt x="151" y="260"/>
                  </a:lnTo>
                  <a:lnTo>
                    <a:pt x="127" y="250"/>
                  </a:lnTo>
                  <a:lnTo>
                    <a:pt x="104" y="240"/>
                  </a:lnTo>
                  <a:lnTo>
                    <a:pt x="82" y="231"/>
                  </a:lnTo>
                  <a:lnTo>
                    <a:pt x="62" y="221"/>
                  </a:lnTo>
                  <a:lnTo>
                    <a:pt x="44" y="212"/>
                  </a:lnTo>
                  <a:lnTo>
                    <a:pt x="28" y="203"/>
                  </a:lnTo>
                  <a:lnTo>
                    <a:pt x="13" y="195"/>
                  </a:lnTo>
                  <a:lnTo>
                    <a:pt x="0" y="188"/>
                  </a:lnTo>
                  <a:lnTo>
                    <a:pt x="6" y="184"/>
                  </a:lnTo>
                  <a:lnTo>
                    <a:pt x="13" y="181"/>
                  </a:lnTo>
                  <a:lnTo>
                    <a:pt x="18" y="178"/>
                  </a:lnTo>
                  <a:lnTo>
                    <a:pt x="23" y="173"/>
                  </a:lnTo>
                  <a:lnTo>
                    <a:pt x="28" y="168"/>
                  </a:lnTo>
                  <a:lnTo>
                    <a:pt x="31" y="164"/>
                  </a:lnTo>
                  <a:lnTo>
                    <a:pt x="35" y="15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765" y="1765"/>
              <a:ext cx="649" cy="332"/>
            </a:xfrm>
            <a:custGeom>
              <a:avLst/>
              <a:gdLst/>
              <a:ahLst/>
              <a:cxnLst>
                <a:cxn ang="0">
                  <a:pos x="5" y="291"/>
                </a:cxn>
                <a:cxn ang="0">
                  <a:pos x="0" y="338"/>
                </a:cxn>
                <a:cxn ang="0">
                  <a:pos x="7" y="384"/>
                </a:cxn>
                <a:cxn ang="0">
                  <a:pos x="23" y="428"/>
                </a:cxn>
                <a:cxn ang="0">
                  <a:pos x="46" y="467"/>
                </a:cxn>
                <a:cxn ang="0">
                  <a:pos x="75" y="502"/>
                </a:cxn>
                <a:cxn ang="0">
                  <a:pos x="108" y="533"/>
                </a:cxn>
                <a:cxn ang="0">
                  <a:pos x="147" y="561"/>
                </a:cxn>
                <a:cxn ang="0">
                  <a:pos x="190" y="586"/>
                </a:cxn>
                <a:cxn ang="0">
                  <a:pos x="238" y="609"/>
                </a:cxn>
                <a:cxn ang="0">
                  <a:pos x="289" y="628"/>
                </a:cxn>
                <a:cxn ang="0">
                  <a:pos x="344" y="643"/>
                </a:cxn>
                <a:cxn ang="0">
                  <a:pos x="414" y="655"/>
                </a:cxn>
                <a:cxn ang="0">
                  <a:pos x="498" y="663"/>
                </a:cxn>
                <a:cxn ang="0">
                  <a:pos x="579" y="663"/>
                </a:cxn>
                <a:cxn ang="0">
                  <a:pos x="660" y="655"/>
                </a:cxn>
                <a:cxn ang="0">
                  <a:pos x="741" y="639"/>
                </a:cxn>
                <a:cxn ang="0">
                  <a:pos x="821" y="616"/>
                </a:cxn>
                <a:cxn ang="0">
                  <a:pos x="901" y="584"/>
                </a:cxn>
                <a:cxn ang="0">
                  <a:pos x="980" y="545"/>
                </a:cxn>
                <a:cxn ang="0">
                  <a:pos x="1029" y="524"/>
                </a:cxn>
                <a:cxn ang="0">
                  <a:pos x="1072" y="531"/>
                </a:cxn>
                <a:cxn ang="0">
                  <a:pos x="1125" y="540"/>
                </a:cxn>
                <a:cxn ang="0">
                  <a:pos x="1163" y="546"/>
                </a:cxn>
                <a:cxn ang="0">
                  <a:pos x="1191" y="548"/>
                </a:cxn>
                <a:cxn ang="0">
                  <a:pos x="1231" y="541"/>
                </a:cxn>
                <a:cxn ang="0">
                  <a:pos x="1266" y="523"/>
                </a:cxn>
                <a:cxn ang="0">
                  <a:pos x="1290" y="494"/>
                </a:cxn>
                <a:cxn ang="0">
                  <a:pos x="1298" y="471"/>
                </a:cxn>
                <a:cxn ang="0">
                  <a:pos x="1299" y="460"/>
                </a:cxn>
                <a:cxn ang="0">
                  <a:pos x="1298" y="445"/>
                </a:cxn>
                <a:cxn ang="0">
                  <a:pos x="1293" y="425"/>
                </a:cxn>
                <a:cxn ang="0">
                  <a:pos x="1282" y="407"/>
                </a:cxn>
                <a:cxn ang="0">
                  <a:pos x="1269" y="394"/>
                </a:cxn>
                <a:cxn ang="0">
                  <a:pos x="1252" y="382"/>
                </a:cxn>
                <a:cxn ang="0">
                  <a:pos x="1232" y="374"/>
                </a:cxn>
                <a:cxn ang="0">
                  <a:pos x="1221" y="371"/>
                </a:cxn>
                <a:cxn ang="0">
                  <a:pos x="1215" y="368"/>
                </a:cxn>
                <a:cxn ang="0">
                  <a:pos x="1181" y="364"/>
                </a:cxn>
                <a:cxn ang="0">
                  <a:pos x="1130" y="356"/>
                </a:cxn>
                <a:cxn ang="0">
                  <a:pos x="1086" y="350"/>
                </a:cxn>
                <a:cxn ang="0">
                  <a:pos x="1068" y="316"/>
                </a:cxn>
                <a:cxn ang="0">
                  <a:pos x="1046" y="256"/>
                </a:cxn>
                <a:cxn ang="0">
                  <a:pos x="1010" y="201"/>
                </a:cxn>
                <a:cxn ang="0">
                  <a:pos x="961" y="149"/>
                </a:cxn>
                <a:cxn ang="0">
                  <a:pos x="900" y="104"/>
                </a:cxn>
                <a:cxn ang="0">
                  <a:pos x="829" y="66"/>
                </a:cxn>
                <a:cxn ang="0">
                  <a:pos x="749" y="35"/>
                </a:cxn>
                <a:cxn ang="0">
                  <a:pos x="661" y="13"/>
                </a:cxn>
                <a:cxn ang="0">
                  <a:pos x="561" y="2"/>
                </a:cxn>
                <a:cxn ang="0">
                  <a:pos x="457" y="1"/>
                </a:cxn>
                <a:cxn ang="0">
                  <a:pos x="358" y="13"/>
                </a:cxn>
                <a:cxn ang="0">
                  <a:pos x="267" y="39"/>
                </a:cxn>
                <a:cxn ang="0">
                  <a:pos x="187" y="73"/>
                </a:cxn>
                <a:cxn ang="0">
                  <a:pos x="118" y="118"/>
                </a:cxn>
                <a:cxn ang="0">
                  <a:pos x="62" y="172"/>
                </a:cxn>
                <a:cxn ang="0">
                  <a:pos x="23" y="235"/>
                </a:cxn>
              </a:cxnLst>
              <a:rect l="0" t="0" r="r" b="b"/>
              <a:pathLst>
                <a:path w="1299" h="664">
                  <a:moveTo>
                    <a:pt x="10" y="268"/>
                  </a:moveTo>
                  <a:lnTo>
                    <a:pt x="5" y="291"/>
                  </a:lnTo>
                  <a:lnTo>
                    <a:pt x="1" y="315"/>
                  </a:lnTo>
                  <a:lnTo>
                    <a:pt x="0" y="338"/>
                  </a:lnTo>
                  <a:lnTo>
                    <a:pt x="2" y="361"/>
                  </a:lnTo>
                  <a:lnTo>
                    <a:pt x="7" y="384"/>
                  </a:lnTo>
                  <a:lnTo>
                    <a:pt x="14" y="406"/>
                  </a:lnTo>
                  <a:lnTo>
                    <a:pt x="23" y="428"/>
                  </a:lnTo>
                  <a:lnTo>
                    <a:pt x="35" y="450"/>
                  </a:lnTo>
                  <a:lnTo>
                    <a:pt x="46" y="467"/>
                  </a:lnTo>
                  <a:lnTo>
                    <a:pt x="60" y="485"/>
                  </a:lnTo>
                  <a:lnTo>
                    <a:pt x="75" y="502"/>
                  </a:lnTo>
                  <a:lnTo>
                    <a:pt x="91" y="517"/>
                  </a:lnTo>
                  <a:lnTo>
                    <a:pt x="108" y="533"/>
                  </a:lnTo>
                  <a:lnTo>
                    <a:pt x="127" y="547"/>
                  </a:lnTo>
                  <a:lnTo>
                    <a:pt x="147" y="561"/>
                  </a:lnTo>
                  <a:lnTo>
                    <a:pt x="168" y="575"/>
                  </a:lnTo>
                  <a:lnTo>
                    <a:pt x="190" y="586"/>
                  </a:lnTo>
                  <a:lnTo>
                    <a:pt x="214" y="598"/>
                  </a:lnTo>
                  <a:lnTo>
                    <a:pt x="238" y="609"/>
                  </a:lnTo>
                  <a:lnTo>
                    <a:pt x="264" y="618"/>
                  </a:lnTo>
                  <a:lnTo>
                    <a:pt x="289" y="628"/>
                  </a:lnTo>
                  <a:lnTo>
                    <a:pt x="317" y="636"/>
                  </a:lnTo>
                  <a:lnTo>
                    <a:pt x="344" y="643"/>
                  </a:lnTo>
                  <a:lnTo>
                    <a:pt x="372" y="648"/>
                  </a:lnTo>
                  <a:lnTo>
                    <a:pt x="414" y="655"/>
                  </a:lnTo>
                  <a:lnTo>
                    <a:pt x="456" y="660"/>
                  </a:lnTo>
                  <a:lnTo>
                    <a:pt x="498" y="663"/>
                  </a:lnTo>
                  <a:lnTo>
                    <a:pt x="538" y="664"/>
                  </a:lnTo>
                  <a:lnTo>
                    <a:pt x="579" y="663"/>
                  </a:lnTo>
                  <a:lnTo>
                    <a:pt x="620" y="660"/>
                  </a:lnTo>
                  <a:lnTo>
                    <a:pt x="660" y="655"/>
                  </a:lnTo>
                  <a:lnTo>
                    <a:pt x="701" y="648"/>
                  </a:lnTo>
                  <a:lnTo>
                    <a:pt x="741" y="639"/>
                  </a:lnTo>
                  <a:lnTo>
                    <a:pt x="781" y="629"/>
                  </a:lnTo>
                  <a:lnTo>
                    <a:pt x="821" y="616"/>
                  </a:lnTo>
                  <a:lnTo>
                    <a:pt x="860" y="601"/>
                  </a:lnTo>
                  <a:lnTo>
                    <a:pt x="901" y="584"/>
                  </a:lnTo>
                  <a:lnTo>
                    <a:pt x="940" y="565"/>
                  </a:lnTo>
                  <a:lnTo>
                    <a:pt x="980" y="545"/>
                  </a:lnTo>
                  <a:lnTo>
                    <a:pt x="1019" y="522"/>
                  </a:lnTo>
                  <a:lnTo>
                    <a:pt x="1029" y="524"/>
                  </a:lnTo>
                  <a:lnTo>
                    <a:pt x="1048" y="526"/>
                  </a:lnTo>
                  <a:lnTo>
                    <a:pt x="1072" y="531"/>
                  </a:lnTo>
                  <a:lnTo>
                    <a:pt x="1099" y="535"/>
                  </a:lnTo>
                  <a:lnTo>
                    <a:pt x="1125" y="540"/>
                  </a:lnTo>
                  <a:lnTo>
                    <a:pt x="1147" y="543"/>
                  </a:lnTo>
                  <a:lnTo>
                    <a:pt x="1163" y="546"/>
                  </a:lnTo>
                  <a:lnTo>
                    <a:pt x="1169" y="547"/>
                  </a:lnTo>
                  <a:lnTo>
                    <a:pt x="1191" y="548"/>
                  </a:lnTo>
                  <a:lnTo>
                    <a:pt x="1212" y="547"/>
                  </a:lnTo>
                  <a:lnTo>
                    <a:pt x="1231" y="541"/>
                  </a:lnTo>
                  <a:lnTo>
                    <a:pt x="1250" y="533"/>
                  </a:lnTo>
                  <a:lnTo>
                    <a:pt x="1266" y="523"/>
                  </a:lnTo>
                  <a:lnTo>
                    <a:pt x="1280" y="509"/>
                  </a:lnTo>
                  <a:lnTo>
                    <a:pt x="1290" y="494"/>
                  </a:lnTo>
                  <a:lnTo>
                    <a:pt x="1297" y="477"/>
                  </a:lnTo>
                  <a:lnTo>
                    <a:pt x="1298" y="471"/>
                  </a:lnTo>
                  <a:lnTo>
                    <a:pt x="1298" y="466"/>
                  </a:lnTo>
                  <a:lnTo>
                    <a:pt x="1299" y="460"/>
                  </a:lnTo>
                  <a:lnTo>
                    <a:pt x="1299" y="456"/>
                  </a:lnTo>
                  <a:lnTo>
                    <a:pt x="1298" y="445"/>
                  </a:lnTo>
                  <a:lnTo>
                    <a:pt x="1297" y="435"/>
                  </a:lnTo>
                  <a:lnTo>
                    <a:pt x="1293" y="425"/>
                  </a:lnTo>
                  <a:lnTo>
                    <a:pt x="1288" y="416"/>
                  </a:lnTo>
                  <a:lnTo>
                    <a:pt x="1282" y="407"/>
                  </a:lnTo>
                  <a:lnTo>
                    <a:pt x="1276" y="401"/>
                  </a:lnTo>
                  <a:lnTo>
                    <a:pt x="1269" y="394"/>
                  </a:lnTo>
                  <a:lnTo>
                    <a:pt x="1261" y="388"/>
                  </a:lnTo>
                  <a:lnTo>
                    <a:pt x="1252" y="382"/>
                  </a:lnTo>
                  <a:lnTo>
                    <a:pt x="1243" y="377"/>
                  </a:lnTo>
                  <a:lnTo>
                    <a:pt x="1232" y="374"/>
                  </a:lnTo>
                  <a:lnTo>
                    <a:pt x="1222" y="372"/>
                  </a:lnTo>
                  <a:lnTo>
                    <a:pt x="1221" y="371"/>
                  </a:lnTo>
                  <a:lnTo>
                    <a:pt x="1221" y="369"/>
                  </a:lnTo>
                  <a:lnTo>
                    <a:pt x="1215" y="368"/>
                  </a:lnTo>
                  <a:lnTo>
                    <a:pt x="1201" y="366"/>
                  </a:lnTo>
                  <a:lnTo>
                    <a:pt x="1181" y="364"/>
                  </a:lnTo>
                  <a:lnTo>
                    <a:pt x="1156" y="360"/>
                  </a:lnTo>
                  <a:lnTo>
                    <a:pt x="1130" y="356"/>
                  </a:lnTo>
                  <a:lnTo>
                    <a:pt x="1106" y="352"/>
                  </a:lnTo>
                  <a:lnTo>
                    <a:pt x="1086" y="350"/>
                  </a:lnTo>
                  <a:lnTo>
                    <a:pt x="1073" y="348"/>
                  </a:lnTo>
                  <a:lnTo>
                    <a:pt x="1068" y="316"/>
                  </a:lnTo>
                  <a:lnTo>
                    <a:pt x="1059" y="286"/>
                  </a:lnTo>
                  <a:lnTo>
                    <a:pt x="1046" y="256"/>
                  </a:lnTo>
                  <a:lnTo>
                    <a:pt x="1030" y="229"/>
                  </a:lnTo>
                  <a:lnTo>
                    <a:pt x="1010" y="201"/>
                  </a:lnTo>
                  <a:lnTo>
                    <a:pt x="987" y="175"/>
                  </a:lnTo>
                  <a:lnTo>
                    <a:pt x="961" y="149"/>
                  </a:lnTo>
                  <a:lnTo>
                    <a:pt x="932" y="126"/>
                  </a:lnTo>
                  <a:lnTo>
                    <a:pt x="900" y="104"/>
                  </a:lnTo>
                  <a:lnTo>
                    <a:pt x="866" y="85"/>
                  </a:lnTo>
                  <a:lnTo>
                    <a:pt x="829" y="66"/>
                  </a:lnTo>
                  <a:lnTo>
                    <a:pt x="790" y="50"/>
                  </a:lnTo>
                  <a:lnTo>
                    <a:pt x="749" y="35"/>
                  </a:lnTo>
                  <a:lnTo>
                    <a:pt x="706" y="24"/>
                  </a:lnTo>
                  <a:lnTo>
                    <a:pt x="661" y="13"/>
                  </a:lnTo>
                  <a:lnTo>
                    <a:pt x="614" y="6"/>
                  </a:lnTo>
                  <a:lnTo>
                    <a:pt x="561" y="2"/>
                  </a:lnTo>
                  <a:lnTo>
                    <a:pt x="508" y="0"/>
                  </a:lnTo>
                  <a:lnTo>
                    <a:pt x="457" y="1"/>
                  </a:lnTo>
                  <a:lnTo>
                    <a:pt x="408" y="6"/>
                  </a:lnTo>
                  <a:lnTo>
                    <a:pt x="358" y="13"/>
                  </a:lnTo>
                  <a:lnTo>
                    <a:pt x="312" y="25"/>
                  </a:lnTo>
                  <a:lnTo>
                    <a:pt x="267" y="39"/>
                  </a:lnTo>
                  <a:lnTo>
                    <a:pt x="226" y="55"/>
                  </a:lnTo>
                  <a:lnTo>
                    <a:pt x="187" y="73"/>
                  </a:lnTo>
                  <a:lnTo>
                    <a:pt x="150" y="95"/>
                  </a:lnTo>
                  <a:lnTo>
                    <a:pt x="118" y="118"/>
                  </a:lnTo>
                  <a:lnTo>
                    <a:pt x="88" y="145"/>
                  </a:lnTo>
                  <a:lnTo>
                    <a:pt x="62" y="172"/>
                  </a:lnTo>
                  <a:lnTo>
                    <a:pt x="40" y="202"/>
                  </a:lnTo>
                  <a:lnTo>
                    <a:pt x="23" y="23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785" y="1785"/>
              <a:ext cx="610" cy="292"/>
            </a:xfrm>
            <a:custGeom>
              <a:avLst/>
              <a:gdLst/>
              <a:ahLst/>
              <a:cxnLst>
                <a:cxn ang="0">
                  <a:pos x="314" y="563"/>
                </a:cxn>
                <a:cxn ang="0">
                  <a:pos x="263" y="550"/>
                </a:cxn>
                <a:cxn ang="0">
                  <a:pos x="216" y="532"/>
                </a:cxn>
                <a:cxn ang="0">
                  <a:pos x="172" y="513"/>
                </a:cxn>
                <a:cxn ang="0">
                  <a:pos x="132" y="488"/>
                </a:cxn>
                <a:cxn ang="0">
                  <a:pos x="96" y="463"/>
                </a:cxn>
                <a:cxn ang="0">
                  <a:pos x="65" y="435"/>
                </a:cxn>
                <a:cxn ang="0">
                  <a:pos x="40" y="405"/>
                </a:cxn>
                <a:cxn ang="0">
                  <a:pos x="19" y="371"/>
                </a:cxn>
                <a:cxn ang="0">
                  <a:pos x="5" y="335"/>
                </a:cxn>
                <a:cxn ang="0">
                  <a:pos x="0" y="297"/>
                </a:cxn>
                <a:cxn ang="0">
                  <a:pos x="4" y="259"/>
                </a:cxn>
                <a:cxn ang="0">
                  <a:pos x="20" y="210"/>
                </a:cxn>
                <a:cxn ang="0">
                  <a:pos x="56" y="154"/>
                </a:cxn>
                <a:cxn ang="0">
                  <a:pos x="107" y="107"/>
                </a:cxn>
                <a:cxn ang="0">
                  <a:pos x="172" y="67"/>
                </a:cxn>
                <a:cxn ang="0">
                  <a:pos x="248" y="34"/>
                </a:cxn>
                <a:cxn ang="0">
                  <a:pos x="332" y="13"/>
                </a:cxn>
                <a:cxn ang="0">
                  <a:pos x="423" y="1"/>
                </a:cxn>
                <a:cxn ang="0">
                  <a:pos x="520" y="1"/>
                </a:cxn>
                <a:cxn ang="0">
                  <a:pos x="613" y="13"/>
                </a:cxn>
                <a:cxn ang="0">
                  <a:pos x="697" y="33"/>
                </a:cxn>
                <a:cxn ang="0">
                  <a:pos x="774" y="62"/>
                </a:cxn>
                <a:cxn ang="0">
                  <a:pos x="841" y="99"/>
                </a:cxn>
                <a:cxn ang="0">
                  <a:pos x="899" y="142"/>
                </a:cxn>
                <a:cxn ang="0">
                  <a:pos x="944" y="190"/>
                </a:cxn>
                <a:cxn ang="0">
                  <a:pos x="976" y="242"/>
                </a:cxn>
                <a:cxn ang="0">
                  <a:pos x="993" y="297"/>
                </a:cxn>
                <a:cxn ang="0">
                  <a:pos x="997" y="342"/>
                </a:cxn>
                <a:cxn ang="0">
                  <a:pos x="1173" y="370"/>
                </a:cxn>
                <a:cxn ang="0">
                  <a:pos x="1186" y="374"/>
                </a:cxn>
                <a:cxn ang="0">
                  <a:pos x="1197" y="380"/>
                </a:cxn>
                <a:cxn ang="0">
                  <a:pos x="1207" y="387"/>
                </a:cxn>
                <a:cxn ang="0">
                  <a:pos x="1214" y="396"/>
                </a:cxn>
                <a:cxn ang="0">
                  <a:pos x="1220" y="411"/>
                </a:cxn>
                <a:cxn ang="0">
                  <a:pos x="1218" y="426"/>
                </a:cxn>
                <a:cxn ang="0">
                  <a:pos x="1206" y="446"/>
                </a:cxn>
                <a:cxn ang="0">
                  <a:pos x="1187" y="460"/>
                </a:cxn>
                <a:cxn ang="0">
                  <a:pos x="1162" y="468"/>
                </a:cxn>
                <a:cxn ang="0">
                  <a:pos x="1135" y="468"/>
                </a:cxn>
                <a:cxn ang="0">
                  <a:pos x="1127" y="467"/>
                </a:cxn>
                <a:cxn ang="0">
                  <a:pos x="1110" y="463"/>
                </a:cxn>
                <a:cxn ang="0">
                  <a:pos x="1092" y="461"/>
                </a:cxn>
                <a:cxn ang="0">
                  <a:pos x="1084" y="460"/>
                </a:cxn>
                <a:cxn ang="0">
                  <a:pos x="966" y="445"/>
                </a:cxn>
                <a:cxn ang="0">
                  <a:pos x="888" y="487"/>
                </a:cxn>
                <a:cxn ang="0">
                  <a:pos x="811" y="522"/>
                </a:cxn>
                <a:cxn ang="0">
                  <a:pos x="734" y="550"/>
                </a:cxn>
                <a:cxn ang="0">
                  <a:pos x="657" y="569"/>
                </a:cxn>
                <a:cxn ang="0">
                  <a:pos x="579" y="581"/>
                </a:cxn>
                <a:cxn ang="0">
                  <a:pos x="500" y="584"/>
                </a:cxn>
                <a:cxn ang="0">
                  <a:pos x="420" y="581"/>
                </a:cxn>
                <a:cxn ang="0">
                  <a:pos x="339" y="569"/>
                </a:cxn>
              </a:cxnLst>
              <a:rect l="0" t="0" r="r" b="b"/>
              <a:pathLst>
                <a:path w="1220" h="584">
                  <a:moveTo>
                    <a:pt x="339" y="569"/>
                  </a:moveTo>
                  <a:lnTo>
                    <a:pt x="314" y="563"/>
                  </a:lnTo>
                  <a:lnTo>
                    <a:pt x="288" y="558"/>
                  </a:lnTo>
                  <a:lnTo>
                    <a:pt x="263" y="550"/>
                  </a:lnTo>
                  <a:lnTo>
                    <a:pt x="239" y="541"/>
                  </a:lnTo>
                  <a:lnTo>
                    <a:pt x="216" y="532"/>
                  </a:lnTo>
                  <a:lnTo>
                    <a:pt x="193" y="523"/>
                  </a:lnTo>
                  <a:lnTo>
                    <a:pt x="172" y="513"/>
                  </a:lnTo>
                  <a:lnTo>
                    <a:pt x="151" y="501"/>
                  </a:lnTo>
                  <a:lnTo>
                    <a:pt x="132" y="488"/>
                  </a:lnTo>
                  <a:lnTo>
                    <a:pt x="113" y="476"/>
                  </a:lnTo>
                  <a:lnTo>
                    <a:pt x="96" y="463"/>
                  </a:lnTo>
                  <a:lnTo>
                    <a:pt x="80" y="449"/>
                  </a:lnTo>
                  <a:lnTo>
                    <a:pt x="65" y="435"/>
                  </a:lnTo>
                  <a:lnTo>
                    <a:pt x="51" y="420"/>
                  </a:lnTo>
                  <a:lnTo>
                    <a:pt x="40" y="405"/>
                  </a:lnTo>
                  <a:lnTo>
                    <a:pt x="29" y="389"/>
                  </a:lnTo>
                  <a:lnTo>
                    <a:pt x="19" y="371"/>
                  </a:lnTo>
                  <a:lnTo>
                    <a:pt x="11" y="354"/>
                  </a:lnTo>
                  <a:lnTo>
                    <a:pt x="5" y="335"/>
                  </a:lnTo>
                  <a:lnTo>
                    <a:pt x="2" y="316"/>
                  </a:lnTo>
                  <a:lnTo>
                    <a:pt x="0" y="297"/>
                  </a:lnTo>
                  <a:lnTo>
                    <a:pt x="0" y="279"/>
                  </a:lnTo>
                  <a:lnTo>
                    <a:pt x="4" y="259"/>
                  </a:lnTo>
                  <a:lnTo>
                    <a:pt x="8" y="240"/>
                  </a:lnTo>
                  <a:lnTo>
                    <a:pt x="20" y="210"/>
                  </a:lnTo>
                  <a:lnTo>
                    <a:pt x="36" y="182"/>
                  </a:lnTo>
                  <a:lnTo>
                    <a:pt x="56" y="154"/>
                  </a:lnTo>
                  <a:lnTo>
                    <a:pt x="80" y="130"/>
                  </a:lnTo>
                  <a:lnTo>
                    <a:pt x="107" y="107"/>
                  </a:lnTo>
                  <a:lnTo>
                    <a:pt x="137" y="85"/>
                  </a:lnTo>
                  <a:lnTo>
                    <a:pt x="172" y="67"/>
                  </a:lnTo>
                  <a:lnTo>
                    <a:pt x="209" y="49"/>
                  </a:lnTo>
                  <a:lnTo>
                    <a:pt x="248" y="34"/>
                  </a:lnTo>
                  <a:lnTo>
                    <a:pt x="289" y="22"/>
                  </a:lnTo>
                  <a:lnTo>
                    <a:pt x="332" y="13"/>
                  </a:lnTo>
                  <a:lnTo>
                    <a:pt x="377" y="6"/>
                  </a:lnTo>
                  <a:lnTo>
                    <a:pt x="423" y="1"/>
                  </a:lnTo>
                  <a:lnTo>
                    <a:pt x="471" y="0"/>
                  </a:lnTo>
                  <a:lnTo>
                    <a:pt x="520" y="1"/>
                  </a:lnTo>
                  <a:lnTo>
                    <a:pt x="568" y="6"/>
                  </a:lnTo>
                  <a:lnTo>
                    <a:pt x="613" y="13"/>
                  </a:lnTo>
                  <a:lnTo>
                    <a:pt x="656" y="22"/>
                  </a:lnTo>
                  <a:lnTo>
                    <a:pt x="697" y="33"/>
                  </a:lnTo>
                  <a:lnTo>
                    <a:pt x="736" y="47"/>
                  </a:lnTo>
                  <a:lnTo>
                    <a:pt x="774" y="62"/>
                  </a:lnTo>
                  <a:lnTo>
                    <a:pt x="809" y="79"/>
                  </a:lnTo>
                  <a:lnTo>
                    <a:pt x="841" y="99"/>
                  </a:lnTo>
                  <a:lnTo>
                    <a:pt x="871" y="120"/>
                  </a:lnTo>
                  <a:lnTo>
                    <a:pt x="899" y="142"/>
                  </a:lnTo>
                  <a:lnTo>
                    <a:pt x="923" y="165"/>
                  </a:lnTo>
                  <a:lnTo>
                    <a:pt x="944" y="190"/>
                  </a:lnTo>
                  <a:lnTo>
                    <a:pt x="961" y="215"/>
                  </a:lnTo>
                  <a:lnTo>
                    <a:pt x="976" y="242"/>
                  </a:lnTo>
                  <a:lnTo>
                    <a:pt x="986" y="269"/>
                  </a:lnTo>
                  <a:lnTo>
                    <a:pt x="993" y="297"/>
                  </a:lnTo>
                  <a:lnTo>
                    <a:pt x="997" y="326"/>
                  </a:lnTo>
                  <a:lnTo>
                    <a:pt x="997" y="342"/>
                  </a:lnTo>
                  <a:lnTo>
                    <a:pt x="1175" y="369"/>
                  </a:lnTo>
                  <a:lnTo>
                    <a:pt x="1173" y="370"/>
                  </a:lnTo>
                  <a:lnTo>
                    <a:pt x="1180" y="372"/>
                  </a:lnTo>
                  <a:lnTo>
                    <a:pt x="1186" y="374"/>
                  </a:lnTo>
                  <a:lnTo>
                    <a:pt x="1192" y="377"/>
                  </a:lnTo>
                  <a:lnTo>
                    <a:pt x="1197" y="380"/>
                  </a:lnTo>
                  <a:lnTo>
                    <a:pt x="1203" y="384"/>
                  </a:lnTo>
                  <a:lnTo>
                    <a:pt x="1207" y="387"/>
                  </a:lnTo>
                  <a:lnTo>
                    <a:pt x="1211" y="392"/>
                  </a:lnTo>
                  <a:lnTo>
                    <a:pt x="1214" y="396"/>
                  </a:lnTo>
                  <a:lnTo>
                    <a:pt x="1218" y="403"/>
                  </a:lnTo>
                  <a:lnTo>
                    <a:pt x="1220" y="411"/>
                  </a:lnTo>
                  <a:lnTo>
                    <a:pt x="1220" y="418"/>
                  </a:lnTo>
                  <a:lnTo>
                    <a:pt x="1218" y="426"/>
                  </a:lnTo>
                  <a:lnTo>
                    <a:pt x="1213" y="437"/>
                  </a:lnTo>
                  <a:lnTo>
                    <a:pt x="1206" y="446"/>
                  </a:lnTo>
                  <a:lnTo>
                    <a:pt x="1198" y="454"/>
                  </a:lnTo>
                  <a:lnTo>
                    <a:pt x="1187" y="460"/>
                  </a:lnTo>
                  <a:lnTo>
                    <a:pt x="1175" y="464"/>
                  </a:lnTo>
                  <a:lnTo>
                    <a:pt x="1162" y="468"/>
                  </a:lnTo>
                  <a:lnTo>
                    <a:pt x="1149" y="469"/>
                  </a:lnTo>
                  <a:lnTo>
                    <a:pt x="1135" y="468"/>
                  </a:lnTo>
                  <a:lnTo>
                    <a:pt x="1133" y="468"/>
                  </a:lnTo>
                  <a:lnTo>
                    <a:pt x="1127" y="467"/>
                  </a:lnTo>
                  <a:lnTo>
                    <a:pt x="1119" y="465"/>
                  </a:lnTo>
                  <a:lnTo>
                    <a:pt x="1110" y="463"/>
                  </a:lnTo>
                  <a:lnTo>
                    <a:pt x="1100" y="462"/>
                  </a:lnTo>
                  <a:lnTo>
                    <a:pt x="1092" y="461"/>
                  </a:lnTo>
                  <a:lnTo>
                    <a:pt x="1086" y="460"/>
                  </a:lnTo>
                  <a:lnTo>
                    <a:pt x="1084" y="460"/>
                  </a:lnTo>
                  <a:lnTo>
                    <a:pt x="971" y="440"/>
                  </a:lnTo>
                  <a:lnTo>
                    <a:pt x="966" y="445"/>
                  </a:lnTo>
                  <a:lnTo>
                    <a:pt x="928" y="467"/>
                  </a:lnTo>
                  <a:lnTo>
                    <a:pt x="888" y="487"/>
                  </a:lnTo>
                  <a:lnTo>
                    <a:pt x="850" y="506"/>
                  </a:lnTo>
                  <a:lnTo>
                    <a:pt x="811" y="522"/>
                  </a:lnTo>
                  <a:lnTo>
                    <a:pt x="773" y="537"/>
                  </a:lnTo>
                  <a:lnTo>
                    <a:pt x="734" y="550"/>
                  </a:lnTo>
                  <a:lnTo>
                    <a:pt x="696" y="560"/>
                  </a:lnTo>
                  <a:lnTo>
                    <a:pt x="657" y="569"/>
                  </a:lnTo>
                  <a:lnTo>
                    <a:pt x="618" y="575"/>
                  </a:lnTo>
                  <a:lnTo>
                    <a:pt x="579" y="581"/>
                  </a:lnTo>
                  <a:lnTo>
                    <a:pt x="539" y="583"/>
                  </a:lnTo>
                  <a:lnTo>
                    <a:pt x="500" y="584"/>
                  </a:lnTo>
                  <a:lnTo>
                    <a:pt x="460" y="583"/>
                  </a:lnTo>
                  <a:lnTo>
                    <a:pt x="420" y="581"/>
                  </a:lnTo>
                  <a:lnTo>
                    <a:pt x="379" y="576"/>
                  </a:lnTo>
                  <a:lnTo>
                    <a:pt x="339" y="56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291" y="1984"/>
              <a:ext cx="74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5" y="53"/>
                </a:cxn>
                <a:cxn ang="0">
                  <a:pos x="59" y="54"/>
                </a:cxn>
                <a:cxn ang="0">
                  <a:pos x="63" y="54"/>
                </a:cxn>
                <a:cxn ang="0">
                  <a:pos x="67" y="51"/>
                </a:cxn>
                <a:cxn ang="0">
                  <a:pos x="69" y="49"/>
                </a:cxn>
                <a:cxn ang="0">
                  <a:pos x="70" y="48"/>
                </a:cxn>
                <a:cxn ang="0">
                  <a:pos x="70" y="47"/>
                </a:cxn>
                <a:cxn ang="0">
                  <a:pos x="71" y="44"/>
                </a:cxn>
                <a:cxn ang="0">
                  <a:pos x="71" y="43"/>
                </a:cxn>
                <a:cxn ang="0">
                  <a:pos x="71" y="41"/>
                </a:cxn>
                <a:cxn ang="0">
                  <a:pos x="70" y="39"/>
                </a:cxn>
                <a:cxn ang="0">
                  <a:pos x="68" y="38"/>
                </a:cxn>
                <a:cxn ang="0">
                  <a:pos x="67" y="35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59" y="30"/>
                </a:cxn>
                <a:cxn ang="0">
                  <a:pos x="55" y="27"/>
                </a:cxn>
                <a:cxn ang="0">
                  <a:pos x="69" y="30"/>
                </a:cxn>
                <a:cxn ang="0">
                  <a:pos x="83" y="33"/>
                </a:cxn>
                <a:cxn ang="0">
                  <a:pos x="97" y="35"/>
                </a:cxn>
                <a:cxn ang="0">
                  <a:pos x="109" y="38"/>
                </a:cxn>
                <a:cxn ang="0">
                  <a:pos x="120" y="39"/>
                </a:cxn>
                <a:cxn ang="0">
                  <a:pos x="128" y="41"/>
                </a:cxn>
                <a:cxn ang="0">
                  <a:pos x="132" y="42"/>
                </a:cxn>
                <a:cxn ang="0">
                  <a:pos x="135" y="42"/>
                </a:cxn>
                <a:cxn ang="0">
                  <a:pos x="139" y="42"/>
                </a:cxn>
                <a:cxn ang="0">
                  <a:pos x="143" y="41"/>
                </a:cxn>
                <a:cxn ang="0">
                  <a:pos x="145" y="38"/>
                </a:cxn>
                <a:cxn ang="0">
                  <a:pos x="146" y="34"/>
                </a:cxn>
                <a:cxn ang="0">
                  <a:pos x="146" y="30"/>
                </a:cxn>
                <a:cxn ang="0">
                  <a:pos x="145" y="26"/>
                </a:cxn>
                <a:cxn ang="0">
                  <a:pos x="142" y="24"/>
                </a:cxn>
                <a:cxn ang="0">
                  <a:pos x="138" y="2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</a:cxnLst>
              <a:rect l="0" t="0" r="r" b="b"/>
              <a:pathLst>
                <a:path w="146" h="54">
                  <a:moveTo>
                    <a:pt x="1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55" y="53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5" y="27"/>
                  </a:lnTo>
                  <a:lnTo>
                    <a:pt x="69" y="30"/>
                  </a:lnTo>
                  <a:lnTo>
                    <a:pt x="83" y="33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0" y="39"/>
                  </a:lnTo>
                  <a:lnTo>
                    <a:pt x="128" y="41"/>
                  </a:lnTo>
                  <a:lnTo>
                    <a:pt x="132" y="42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3" y="41"/>
                  </a:lnTo>
                  <a:lnTo>
                    <a:pt x="145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5" y="26"/>
                  </a:lnTo>
                  <a:lnTo>
                    <a:pt x="142" y="24"/>
                  </a:lnTo>
                  <a:lnTo>
                    <a:pt x="138" y="2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728" y="1669"/>
              <a:ext cx="655" cy="302"/>
            </a:xfrm>
            <a:custGeom>
              <a:avLst/>
              <a:gdLst/>
              <a:ahLst/>
              <a:cxnLst>
                <a:cxn ang="0">
                  <a:pos x="97" y="175"/>
                </a:cxn>
                <a:cxn ang="0">
                  <a:pos x="56" y="218"/>
                </a:cxn>
                <a:cxn ang="0">
                  <a:pos x="25" y="266"/>
                </a:cxn>
                <a:cxn ang="0">
                  <a:pos x="6" y="317"/>
                </a:cxn>
                <a:cxn ang="0">
                  <a:pos x="0" y="393"/>
                </a:cxn>
                <a:cxn ang="0">
                  <a:pos x="21" y="484"/>
                </a:cxn>
                <a:cxn ang="0">
                  <a:pos x="56" y="556"/>
                </a:cxn>
                <a:cxn ang="0">
                  <a:pos x="84" y="597"/>
                </a:cxn>
                <a:cxn ang="0">
                  <a:pos x="122" y="581"/>
                </a:cxn>
                <a:cxn ang="0">
                  <a:pos x="110" y="552"/>
                </a:cxn>
                <a:cxn ang="0">
                  <a:pos x="105" y="526"/>
                </a:cxn>
                <a:cxn ang="0">
                  <a:pos x="107" y="507"/>
                </a:cxn>
                <a:cxn ang="0">
                  <a:pos x="114" y="491"/>
                </a:cxn>
                <a:cxn ang="0">
                  <a:pos x="136" y="462"/>
                </a:cxn>
                <a:cxn ang="0">
                  <a:pos x="170" y="438"/>
                </a:cxn>
                <a:cxn ang="0">
                  <a:pos x="211" y="417"/>
                </a:cxn>
                <a:cxn ang="0">
                  <a:pos x="257" y="400"/>
                </a:cxn>
                <a:cxn ang="0">
                  <a:pos x="304" y="386"/>
                </a:cxn>
                <a:cxn ang="0">
                  <a:pos x="350" y="376"/>
                </a:cxn>
                <a:cxn ang="0">
                  <a:pos x="392" y="369"/>
                </a:cxn>
                <a:cxn ang="0">
                  <a:pos x="427" y="364"/>
                </a:cxn>
                <a:cxn ang="0">
                  <a:pos x="515" y="414"/>
                </a:cxn>
                <a:cxn ang="0">
                  <a:pos x="620" y="457"/>
                </a:cxn>
                <a:cxn ang="0">
                  <a:pos x="734" y="493"/>
                </a:cxn>
                <a:cxn ang="0">
                  <a:pos x="847" y="522"/>
                </a:cxn>
                <a:cxn ang="0">
                  <a:pos x="952" y="545"/>
                </a:cxn>
                <a:cxn ang="0">
                  <a:pos x="1038" y="563"/>
                </a:cxn>
                <a:cxn ang="0">
                  <a:pos x="1100" y="573"/>
                </a:cxn>
                <a:cxn ang="0">
                  <a:pos x="1128" y="576"/>
                </a:cxn>
                <a:cxn ang="0">
                  <a:pos x="1150" y="579"/>
                </a:cxn>
                <a:cxn ang="0">
                  <a:pos x="1198" y="581"/>
                </a:cxn>
                <a:cxn ang="0">
                  <a:pos x="1247" y="583"/>
                </a:cxn>
                <a:cxn ang="0">
                  <a:pos x="1268" y="584"/>
                </a:cxn>
                <a:cxn ang="0">
                  <a:pos x="1288" y="569"/>
                </a:cxn>
                <a:cxn ang="0">
                  <a:pos x="1308" y="483"/>
                </a:cxn>
                <a:cxn ang="0">
                  <a:pos x="1310" y="401"/>
                </a:cxn>
                <a:cxn ang="0">
                  <a:pos x="1296" y="325"/>
                </a:cxn>
                <a:cxn ang="0">
                  <a:pos x="1265" y="255"/>
                </a:cxn>
                <a:cxn ang="0">
                  <a:pos x="1227" y="202"/>
                </a:cxn>
                <a:cxn ang="0">
                  <a:pos x="1182" y="157"/>
                </a:cxn>
                <a:cxn ang="0">
                  <a:pos x="1134" y="119"/>
                </a:cxn>
                <a:cxn ang="0">
                  <a:pos x="1082" y="89"/>
                </a:cxn>
                <a:cxn ang="0">
                  <a:pos x="1031" y="65"/>
                </a:cxn>
                <a:cxn ang="0">
                  <a:pos x="983" y="46"/>
                </a:cxn>
                <a:cxn ang="0">
                  <a:pos x="941" y="34"/>
                </a:cxn>
                <a:cxn ang="0">
                  <a:pos x="907" y="24"/>
                </a:cxn>
                <a:cxn ang="0">
                  <a:pos x="870" y="18"/>
                </a:cxn>
                <a:cxn ang="0">
                  <a:pos x="830" y="11"/>
                </a:cxn>
                <a:cxn ang="0">
                  <a:pos x="787" y="6"/>
                </a:cxn>
                <a:cxn ang="0">
                  <a:pos x="740" y="3"/>
                </a:cxn>
                <a:cxn ang="0">
                  <a:pos x="691" y="0"/>
                </a:cxn>
                <a:cxn ang="0">
                  <a:pos x="641" y="1"/>
                </a:cxn>
                <a:cxn ang="0">
                  <a:pos x="589" y="4"/>
                </a:cxn>
                <a:cxn ang="0">
                  <a:pos x="536" y="8"/>
                </a:cxn>
                <a:cxn ang="0">
                  <a:pos x="482" y="15"/>
                </a:cxn>
                <a:cxn ang="0">
                  <a:pos x="428" y="26"/>
                </a:cxn>
                <a:cxn ang="0">
                  <a:pos x="374" y="38"/>
                </a:cxn>
                <a:cxn ang="0">
                  <a:pos x="321" y="54"/>
                </a:cxn>
                <a:cxn ang="0">
                  <a:pos x="268" y="74"/>
                </a:cxn>
                <a:cxn ang="0">
                  <a:pos x="217" y="97"/>
                </a:cxn>
                <a:cxn ang="0">
                  <a:pos x="169" y="124"/>
                </a:cxn>
                <a:cxn ang="0">
                  <a:pos x="122" y="155"/>
                </a:cxn>
              </a:cxnLst>
              <a:rect l="0" t="0" r="r" b="b"/>
              <a:pathLst>
                <a:path w="1311" h="604">
                  <a:moveTo>
                    <a:pt x="122" y="155"/>
                  </a:moveTo>
                  <a:lnTo>
                    <a:pt x="97" y="175"/>
                  </a:lnTo>
                  <a:lnTo>
                    <a:pt x="75" y="196"/>
                  </a:lnTo>
                  <a:lnTo>
                    <a:pt x="56" y="218"/>
                  </a:lnTo>
                  <a:lnTo>
                    <a:pt x="38" y="242"/>
                  </a:lnTo>
                  <a:lnTo>
                    <a:pt x="25" y="266"/>
                  </a:lnTo>
                  <a:lnTo>
                    <a:pt x="14" y="291"/>
                  </a:lnTo>
                  <a:lnTo>
                    <a:pt x="6" y="317"/>
                  </a:lnTo>
                  <a:lnTo>
                    <a:pt x="2" y="344"/>
                  </a:lnTo>
                  <a:lnTo>
                    <a:pt x="0" y="393"/>
                  </a:lnTo>
                  <a:lnTo>
                    <a:pt x="8" y="442"/>
                  </a:lnTo>
                  <a:lnTo>
                    <a:pt x="21" y="484"/>
                  </a:lnTo>
                  <a:lnTo>
                    <a:pt x="38" y="523"/>
                  </a:lnTo>
                  <a:lnTo>
                    <a:pt x="56" y="556"/>
                  </a:lnTo>
                  <a:lnTo>
                    <a:pt x="72" y="581"/>
                  </a:lnTo>
                  <a:lnTo>
                    <a:pt x="84" y="597"/>
                  </a:lnTo>
                  <a:lnTo>
                    <a:pt x="90" y="604"/>
                  </a:lnTo>
                  <a:lnTo>
                    <a:pt x="122" y="581"/>
                  </a:lnTo>
                  <a:lnTo>
                    <a:pt x="114" y="566"/>
                  </a:lnTo>
                  <a:lnTo>
                    <a:pt x="110" y="552"/>
                  </a:lnTo>
                  <a:lnTo>
                    <a:pt x="106" y="538"/>
                  </a:lnTo>
                  <a:lnTo>
                    <a:pt x="105" y="526"/>
                  </a:lnTo>
                  <a:lnTo>
                    <a:pt x="106" y="516"/>
                  </a:lnTo>
                  <a:lnTo>
                    <a:pt x="107" y="507"/>
                  </a:lnTo>
                  <a:lnTo>
                    <a:pt x="111" y="499"/>
                  </a:lnTo>
                  <a:lnTo>
                    <a:pt x="114" y="491"/>
                  </a:lnTo>
                  <a:lnTo>
                    <a:pt x="124" y="476"/>
                  </a:lnTo>
                  <a:lnTo>
                    <a:pt x="136" y="462"/>
                  </a:lnTo>
                  <a:lnTo>
                    <a:pt x="152" y="450"/>
                  </a:lnTo>
                  <a:lnTo>
                    <a:pt x="170" y="438"/>
                  </a:lnTo>
                  <a:lnTo>
                    <a:pt x="190" y="427"/>
                  </a:lnTo>
                  <a:lnTo>
                    <a:pt x="211" y="417"/>
                  </a:lnTo>
                  <a:lnTo>
                    <a:pt x="234" y="408"/>
                  </a:lnTo>
                  <a:lnTo>
                    <a:pt x="257" y="400"/>
                  </a:lnTo>
                  <a:lnTo>
                    <a:pt x="280" y="393"/>
                  </a:lnTo>
                  <a:lnTo>
                    <a:pt x="304" y="386"/>
                  </a:lnTo>
                  <a:lnTo>
                    <a:pt x="327" y="381"/>
                  </a:lnTo>
                  <a:lnTo>
                    <a:pt x="350" y="376"/>
                  </a:lnTo>
                  <a:lnTo>
                    <a:pt x="372" y="372"/>
                  </a:lnTo>
                  <a:lnTo>
                    <a:pt x="392" y="369"/>
                  </a:lnTo>
                  <a:lnTo>
                    <a:pt x="410" y="367"/>
                  </a:lnTo>
                  <a:lnTo>
                    <a:pt x="427" y="364"/>
                  </a:lnTo>
                  <a:lnTo>
                    <a:pt x="468" y="390"/>
                  </a:lnTo>
                  <a:lnTo>
                    <a:pt x="515" y="414"/>
                  </a:lnTo>
                  <a:lnTo>
                    <a:pt x="566" y="436"/>
                  </a:lnTo>
                  <a:lnTo>
                    <a:pt x="620" y="457"/>
                  </a:lnTo>
                  <a:lnTo>
                    <a:pt x="676" y="476"/>
                  </a:lnTo>
                  <a:lnTo>
                    <a:pt x="734" y="493"/>
                  </a:lnTo>
                  <a:lnTo>
                    <a:pt x="790" y="508"/>
                  </a:lnTo>
                  <a:lnTo>
                    <a:pt x="847" y="522"/>
                  </a:lnTo>
                  <a:lnTo>
                    <a:pt x="901" y="535"/>
                  </a:lnTo>
                  <a:lnTo>
                    <a:pt x="952" y="545"/>
                  </a:lnTo>
                  <a:lnTo>
                    <a:pt x="998" y="555"/>
                  </a:lnTo>
                  <a:lnTo>
                    <a:pt x="1038" y="563"/>
                  </a:lnTo>
                  <a:lnTo>
                    <a:pt x="1073" y="568"/>
                  </a:lnTo>
                  <a:lnTo>
                    <a:pt x="1100" y="573"/>
                  </a:lnTo>
                  <a:lnTo>
                    <a:pt x="1119" y="575"/>
                  </a:lnTo>
                  <a:lnTo>
                    <a:pt x="1128" y="576"/>
                  </a:lnTo>
                  <a:lnTo>
                    <a:pt x="1135" y="578"/>
                  </a:lnTo>
                  <a:lnTo>
                    <a:pt x="1150" y="579"/>
                  </a:lnTo>
                  <a:lnTo>
                    <a:pt x="1173" y="580"/>
                  </a:lnTo>
                  <a:lnTo>
                    <a:pt x="1198" y="581"/>
                  </a:lnTo>
                  <a:lnTo>
                    <a:pt x="1225" y="582"/>
                  </a:lnTo>
                  <a:lnTo>
                    <a:pt x="1247" y="583"/>
                  </a:lnTo>
                  <a:lnTo>
                    <a:pt x="1263" y="584"/>
                  </a:lnTo>
                  <a:lnTo>
                    <a:pt x="1268" y="584"/>
                  </a:lnTo>
                  <a:lnTo>
                    <a:pt x="1283" y="584"/>
                  </a:lnTo>
                  <a:lnTo>
                    <a:pt x="1288" y="569"/>
                  </a:lnTo>
                  <a:lnTo>
                    <a:pt x="1300" y="526"/>
                  </a:lnTo>
                  <a:lnTo>
                    <a:pt x="1308" y="483"/>
                  </a:lnTo>
                  <a:lnTo>
                    <a:pt x="1311" y="442"/>
                  </a:lnTo>
                  <a:lnTo>
                    <a:pt x="1310" y="401"/>
                  </a:lnTo>
                  <a:lnTo>
                    <a:pt x="1305" y="362"/>
                  </a:lnTo>
                  <a:lnTo>
                    <a:pt x="1296" y="325"/>
                  </a:lnTo>
                  <a:lnTo>
                    <a:pt x="1282" y="289"/>
                  </a:lnTo>
                  <a:lnTo>
                    <a:pt x="1265" y="255"/>
                  </a:lnTo>
                  <a:lnTo>
                    <a:pt x="1248" y="227"/>
                  </a:lnTo>
                  <a:lnTo>
                    <a:pt x="1227" y="202"/>
                  </a:lnTo>
                  <a:lnTo>
                    <a:pt x="1206" y="179"/>
                  </a:lnTo>
                  <a:lnTo>
                    <a:pt x="1182" y="157"/>
                  </a:lnTo>
                  <a:lnTo>
                    <a:pt x="1158" y="137"/>
                  </a:lnTo>
                  <a:lnTo>
                    <a:pt x="1134" y="119"/>
                  </a:lnTo>
                  <a:lnTo>
                    <a:pt x="1107" y="104"/>
                  </a:lnTo>
                  <a:lnTo>
                    <a:pt x="1082" y="89"/>
                  </a:lnTo>
                  <a:lnTo>
                    <a:pt x="1057" y="76"/>
                  </a:lnTo>
                  <a:lnTo>
                    <a:pt x="1031" y="65"/>
                  </a:lnTo>
                  <a:lnTo>
                    <a:pt x="1007" y="56"/>
                  </a:lnTo>
                  <a:lnTo>
                    <a:pt x="983" y="46"/>
                  </a:lnTo>
                  <a:lnTo>
                    <a:pt x="961" y="39"/>
                  </a:lnTo>
                  <a:lnTo>
                    <a:pt x="941" y="34"/>
                  </a:lnTo>
                  <a:lnTo>
                    <a:pt x="923" y="28"/>
                  </a:lnTo>
                  <a:lnTo>
                    <a:pt x="907" y="24"/>
                  </a:lnTo>
                  <a:lnTo>
                    <a:pt x="890" y="21"/>
                  </a:lnTo>
                  <a:lnTo>
                    <a:pt x="870" y="18"/>
                  </a:lnTo>
                  <a:lnTo>
                    <a:pt x="850" y="14"/>
                  </a:lnTo>
                  <a:lnTo>
                    <a:pt x="830" y="11"/>
                  </a:lnTo>
                  <a:lnTo>
                    <a:pt x="809" y="8"/>
                  </a:lnTo>
                  <a:lnTo>
                    <a:pt x="787" y="6"/>
                  </a:lnTo>
                  <a:lnTo>
                    <a:pt x="764" y="4"/>
                  </a:lnTo>
                  <a:lnTo>
                    <a:pt x="740" y="3"/>
                  </a:lnTo>
                  <a:lnTo>
                    <a:pt x="716" y="1"/>
                  </a:lnTo>
                  <a:lnTo>
                    <a:pt x="691" y="0"/>
                  </a:lnTo>
                  <a:lnTo>
                    <a:pt x="666" y="0"/>
                  </a:lnTo>
                  <a:lnTo>
                    <a:pt x="641" y="1"/>
                  </a:lnTo>
                  <a:lnTo>
                    <a:pt x="615" y="3"/>
                  </a:lnTo>
                  <a:lnTo>
                    <a:pt x="589" y="4"/>
                  </a:lnTo>
                  <a:lnTo>
                    <a:pt x="562" y="6"/>
                  </a:lnTo>
                  <a:lnTo>
                    <a:pt x="536" y="8"/>
                  </a:lnTo>
                  <a:lnTo>
                    <a:pt x="508" y="12"/>
                  </a:lnTo>
                  <a:lnTo>
                    <a:pt x="482" y="15"/>
                  </a:lnTo>
                  <a:lnTo>
                    <a:pt x="454" y="20"/>
                  </a:lnTo>
                  <a:lnTo>
                    <a:pt x="428" y="26"/>
                  </a:lnTo>
                  <a:lnTo>
                    <a:pt x="400" y="31"/>
                  </a:lnTo>
                  <a:lnTo>
                    <a:pt x="374" y="38"/>
                  </a:lnTo>
                  <a:lnTo>
                    <a:pt x="347" y="46"/>
                  </a:lnTo>
                  <a:lnTo>
                    <a:pt x="321" y="54"/>
                  </a:lnTo>
                  <a:lnTo>
                    <a:pt x="294" y="65"/>
                  </a:lnTo>
                  <a:lnTo>
                    <a:pt x="268" y="74"/>
                  </a:lnTo>
                  <a:lnTo>
                    <a:pt x="242" y="86"/>
                  </a:lnTo>
                  <a:lnTo>
                    <a:pt x="217" y="97"/>
                  </a:lnTo>
                  <a:lnTo>
                    <a:pt x="193" y="110"/>
                  </a:lnTo>
                  <a:lnTo>
                    <a:pt x="169" y="124"/>
                  </a:lnTo>
                  <a:lnTo>
                    <a:pt x="145" y="139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747" y="1689"/>
              <a:ext cx="616" cy="251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" y="314"/>
                </a:cxn>
                <a:cxn ang="0">
                  <a:pos x="5" y="284"/>
                </a:cxn>
                <a:cxn ang="0">
                  <a:pos x="21" y="242"/>
                </a:cxn>
                <a:cxn ang="0">
                  <a:pos x="48" y="201"/>
                </a:cxn>
                <a:cxn ang="0">
                  <a:pos x="85" y="163"/>
                </a:cxn>
                <a:cxn ang="0">
                  <a:pos x="129" y="131"/>
                </a:cxn>
                <a:cxn ang="0">
                  <a:pos x="173" y="103"/>
                </a:cxn>
                <a:cxn ang="0">
                  <a:pos x="221" y="80"/>
                </a:cxn>
                <a:cxn ang="0">
                  <a:pos x="270" y="59"/>
                </a:cxn>
                <a:cxn ang="0">
                  <a:pos x="321" y="42"/>
                </a:cxn>
                <a:cxn ang="0">
                  <a:pos x="373" y="28"/>
                </a:cxn>
                <a:cxn ang="0">
                  <a:pos x="423" y="18"/>
                </a:cxn>
                <a:cxn ang="0">
                  <a:pos x="475" y="10"/>
                </a:cxn>
                <a:cxn ang="0">
                  <a:pos x="527" y="4"/>
                </a:cxn>
                <a:cxn ang="0">
                  <a:pos x="578" y="1"/>
                </a:cxn>
                <a:cxn ang="0">
                  <a:pos x="627" y="0"/>
                </a:cxn>
                <a:cxn ang="0">
                  <a:pos x="674" y="0"/>
                </a:cxn>
                <a:cxn ang="0">
                  <a:pos x="721" y="3"/>
                </a:cxn>
                <a:cxn ang="0">
                  <a:pos x="763" y="6"/>
                </a:cxn>
                <a:cxn ang="0">
                  <a:pos x="803" y="12"/>
                </a:cxn>
                <a:cxn ang="0">
                  <a:pos x="840" y="19"/>
                </a:cxn>
                <a:cxn ang="0">
                  <a:pos x="873" y="26"/>
                </a:cxn>
                <a:cxn ang="0">
                  <a:pos x="908" y="36"/>
                </a:cxn>
                <a:cxn ang="0">
                  <a:pos x="951" y="50"/>
                </a:cxn>
                <a:cxn ang="0">
                  <a:pos x="998" y="70"/>
                </a:cxn>
                <a:cxn ang="0">
                  <a:pos x="1045" y="95"/>
                </a:cxn>
                <a:cxn ang="0">
                  <a:pos x="1093" y="126"/>
                </a:cxn>
                <a:cxn ang="0">
                  <a:pos x="1136" y="163"/>
                </a:cxn>
                <a:cxn ang="0">
                  <a:pos x="1174" y="208"/>
                </a:cxn>
                <a:cxn ang="0">
                  <a:pos x="1200" y="252"/>
                </a:cxn>
                <a:cxn ang="0">
                  <a:pos x="1215" y="289"/>
                </a:cxn>
                <a:cxn ang="0">
                  <a:pos x="1225" y="327"/>
                </a:cxn>
                <a:cxn ang="0">
                  <a:pos x="1230" y="368"/>
                </a:cxn>
                <a:cxn ang="0">
                  <a:pos x="1230" y="417"/>
                </a:cxn>
                <a:cxn ang="0">
                  <a:pos x="1222" y="473"/>
                </a:cxn>
                <a:cxn ang="0">
                  <a:pos x="1201" y="501"/>
                </a:cxn>
                <a:cxn ang="0">
                  <a:pos x="1164" y="500"/>
                </a:cxn>
                <a:cxn ang="0">
                  <a:pos x="1124" y="497"/>
                </a:cxn>
                <a:cxn ang="0">
                  <a:pos x="1096" y="496"/>
                </a:cxn>
                <a:cxn ang="0">
                  <a:pos x="1086" y="495"/>
                </a:cxn>
                <a:cxn ang="0">
                  <a:pos x="1043" y="489"/>
                </a:cxn>
                <a:cxn ang="0">
                  <a:pos x="969" y="475"/>
                </a:cxn>
                <a:cxn ang="0">
                  <a:pos x="873" y="456"/>
                </a:cxn>
                <a:cxn ang="0">
                  <a:pos x="762" y="429"/>
                </a:cxn>
                <a:cxn ang="0">
                  <a:pos x="648" y="397"/>
                </a:cxn>
                <a:cxn ang="0">
                  <a:pos x="539" y="358"/>
                </a:cxn>
                <a:cxn ang="0">
                  <a:pos x="443" y="312"/>
                </a:cxn>
                <a:cxn ang="0">
                  <a:pos x="396" y="282"/>
                </a:cxn>
                <a:cxn ang="0">
                  <a:pos x="383" y="282"/>
                </a:cxn>
                <a:cxn ang="0">
                  <a:pos x="358" y="285"/>
                </a:cxn>
                <a:cxn ang="0">
                  <a:pos x="315" y="292"/>
                </a:cxn>
                <a:cxn ang="0">
                  <a:pos x="262" y="304"/>
                </a:cxn>
                <a:cxn ang="0">
                  <a:pos x="203" y="321"/>
                </a:cxn>
                <a:cxn ang="0">
                  <a:pos x="146" y="344"/>
                </a:cxn>
                <a:cxn ang="0">
                  <a:pos x="94" y="373"/>
                </a:cxn>
                <a:cxn ang="0">
                  <a:pos x="53" y="410"/>
                </a:cxn>
                <a:cxn ang="0">
                  <a:pos x="36" y="437"/>
                </a:cxn>
                <a:cxn ang="0">
                  <a:pos x="32" y="449"/>
                </a:cxn>
                <a:cxn ang="0">
                  <a:pos x="18" y="427"/>
                </a:cxn>
                <a:cxn ang="0">
                  <a:pos x="2" y="366"/>
                </a:cxn>
              </a:cxnLst>
              <a:rect l="0" t="0" r="r" b="b"/>
              <a:pathLst>
                <a:path w="1231" h="502">
                  <a:moveTo>
                    <a:pt x="0" y="333"/>
                  </a:moveTo>
                  <a:lnTo>
                    <a:pt x="0" y="327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7"/>
                  </a:lnTo>
                  <a:lnTo>
                    <a:pt x="5" y="284"/>
                  </a:lnTo>
                  <a:lnTo>
                    <a:pt x="12" y="262"/>
                  </a:lnTo>
                  <a:lnTo>
                    <a:pt x="21" y="242"/>
                  </a:lnTo>
                  <a:lnTo>
                    <a:pt x="33" y="221"/>
                  </a:lnTo>
                  <a:lnTo>
                    <a:pt x="48" y="201"/>
                  </a:lnTo>
                  <a:lnTo>
                    <a:pt x="64" y="182"/>
                  </a:lnTo>
                  <a:lnTo>
                    <a:pt x="85" y="163"/>
                  </a:lnTo>
                  <a:lnTo>
                    <a:pt x="107" y="146"/>
                  </a:lnTo>
                  <a:lnTo>
                    <a:pt x="129" y="131"/>
                  </a:lnTo>
                  <a:lnTo>
                    <a:pt x="150" y="117"/>
                  </a:lnTo>
                  <a:lnTo>
                    <a:pt x="173" y="103"/>
                  </a:lnTo>
                  <a:lnTo>
                    <a:pt x="198" y="92"/>
                  </a:lnTo>
                  <a:lnTo>
                    <a:pt x="221" y="80"/>
                  </a:lnTo>
                  <a:lnTo>
                    <a:pt x="246" y="70"/>
                  </a:lnTo>
                  <a:lnTo>
                    <a:pt x="270" y="59"/>
                  </a:lnTo>
                  <a:lnTo>
                    <a:pt x="296" y="50"/>
                  </a:lnTo>
                  <a:lnTo>
                    <a:pt x="321" y="42"/>
                  </a:lnTo>
                  <a:lnTo>
                    <a:pt x="346" y="35"/>
                  </a:lnTo>
                  <a:lnTo>
                    <a:pt x="373" y="28"/>
                  </a:lnTo>
                  <a:lnTo>
                    <a:pt x="398" y="23"/>
                  </a:lnTo>
                  <a:lnTo>
                    <a:pt x="423" y="18"/>
                  </a:lnTo>
                  <a:lnTo>
                    <a:pt x="450" y="13"/>
                  </a:lnTo>
                  <a:lnTo>
                    <a:pt x="475" y="10"/>
                  </a:lnTo>
                  <a:lnTo>
                    <a:pt x="502" y="6"/>
                  </a:lnTo>
                  <a:lnTo>
                    <a:pt x="527" y="4"/>
                  </a:lnTo>
                  <a:lnTo>
                    <a:pt x="552" y="2"/>
                  </a:lnTo>
                  <a:lnTo>
                    <a:pt x="578" y="1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51" y="0"/>
                  </a:lnTo>
                  <a:lnTo>
                    <a:pt x="674" y="0"/>
                  </a:lnTo>
                  <a:lnTo>
                    <a:pt x="697" y="1"/>
                  </a:lnTo>
                  <a:lnTo>
                    <a:pt x="721" y="3"/>
                  </a:lnTo>
                  <a:lnTo>
                    <a:pt x="742" y="4"/>
                  </a:lnTo>
                  <a:lnTo>
                    <a:pt x="763" y="6"/>
                  </a:lnTo>
                  <a:lnTo>
                    <a:pt x="784" y="9"/>
                  </a:lnTo>
                  <a:lnTo>
                    <a:pt x="803" y="12"/>
                  </a:lnTo>
                  <a:lnTo>
                    <a:pt x="823" y="16"/>
                  </a:lnTo>
                  <a:lnTo>
                    <a:pt x="840" y="19"/>
                  </a:lnTo>
                  <a:lnTo>
                    <a:pt x="858" y="23"/>
                  </a:lnTo>
                  <a:lnTo>
                    <a:pt x="873" y="26"/>
                  </a:lnTo>
                  <a:lnTo>
                    <a:pt x="890" y="31"/>
                  </a:lnTo>
                  <a:lnTo>
                    <a:pt x="908" y="36"/>
                  </a:lnTo>
                  <a:lnTo>
                    <a:pt x="929" y="42"/>
                  </a:lnTo>
                  <a:lnTo>
                    <a:pt x="951" y="50"/>
                  </a:lnTo>
                  <a:lnTo>
                    <a:pt x="974" y="59"/>
                  </a:lnTo>
                  <a:lnTo>
                    <a:pt x="998" y="70"/>
                  </a:lnTo>
                  <a:lnTo>
                    <a:pt x="1021" y="81"/>
                  </a:lnTo>
                  <a:lnTo>
                    <a:pt x="1045" y="95"/>
                  </a:lnTo>
                  <a:lnTo>
                    <a:pt x="1069" y="110"/>
                  </a:lnTo>
                  <a:lnTo>
                    <a:pt x="1093" y="126"/>
                  </a:lnTo>
                  <a:lnTo>
                    <a:pt x="1114" y="144"/>
                  </a:lnTo>
                  <a:lnTo>
                    <a:pt x="1136" y="163"/>
                  </a:lnTo>
                  <a:lnTo>
                    <a:pt x="1156" y="185"/>
                  </a:lnTo>
                  <a:lnTo>
                    <a:pt x="1174" y="208"/>
                  </a:lnTo>
                  <a:lnTo>
                    <a:pt x="1190" y="233"/>
                  </a:lnTo>
                  <a:lnTo>
                    <a:pt x="1200" y="252"/>
                  </a:lnTo>
                  <a:lnTo>
                    <a:pt x="1208" y="269"/>
                  </a:lnTo>
                  <a:lnTo>
                    <a:pt x="1215" y="289"/>
                  </a:lnTo>
                  <a:lnTo>
                    <a:pt x="1220" y="307"/>
                  </a:lnTo>
                  <a:lnTo>
                    <a:pt x="1225" y="327"/>
                  </a:lnTo>
                  <a:lnTo>
                    <a:pt x="1228" y="348"/>
                  </a:lnTo>
                  <a:lnTo>
                    <a:pt x="1230" y="368"/>
                  </a:lnTo>
                  <a:lnTo>
                    <a:pt x="1231" y="389"/>
                  </a:lnTo>
                  <a:lnTo>
                    <a:pt x="1230" y="417"/>
                  </a:lnTo>
                  <a:lnTo>
                    <a:pt x="1226" y="444"/>
                  </a:lnTo>
                  <a:lnTo>
                    <a:pt x="1222" y="473"/>
                  </a:lnTo>
                  <a:lnTo>
                    <a:pt x="1213" y="502"/>
                  </a:lnTo>
                  <a:lnTo>
                    <a:pt x="1201" y="501"/>
                  </a:lnTo>
                  <a:lnTo>
                    <a:pt x="1184" y="501"/>
                  </a:lnTo>
                  <a:lnTo>
                    <a:pt x="1164" y="500"/>
                  </a:lnTo>
                  <a:lnTo>
                    <a:pt x="1143" y="499"/>
                  </a:lnTo>
                  <a:lnTo>
                    <a:pt x="1124" y="497"/>
                  </a:lnTo>
                  <a:lnTo>
                    <a:pt x="1106" y="497"/>
                  </a:lnTo>
                  <a:lnTo>
                    <a:pt x="1096" y="496"/>
                  </a:lnTo>
                  <a:lnTo>
                    <a:pt x="1091" y="496"/>
                  </a:lnTo>
                  <a:lnTo>
                    <a:pt x="1086" y="495"/>
                  </a:lnTo>
                  <a:lnTo>
                    <a:pt x="1068" y="493"/>
                  </a:lnTo>
                  <a:lnTo>
                    <a:pt x="1043" y="489"/>
                  </a:lnTo>
                  <a:lnTo>
                    <a:pt x="1010" y="484"/>
                  </a:lnTo>
                  <a:lnTo>
                    <a:pt x="969" y="475"/>
                  </a:lnTo>
                  <a:lnTo>
                    <a:pt x="923" y="466"/>
                  </a:lnTo>
                  <a:lnTo>
                    <a:pt x="873" y="456"/>
                  </a:lnTo>
                  <a:lnTo>
                    <a:pt x="818" y="443"/>
                  </a:lnTo>
                  <a:lnTo>
                    <a:pt x="762" y="429"/>
                  </a:lnTo>
                  <a:lnTo>
                    <a:pt x="706" y="414"/>
                  </a:lnTo>
                  <a:lnTo>
                    <a:pt x="648" y="397"/>
                  </a:lnTo>
                  <a:lnTo>
                    <a:pt x="592" y="378"/>
                  </a:lnTo>
                  <a:lnTo>
                    <a:pt x="539" y="358"/>
                  </a:lnTo>
                  <a:lnTo>
                    <a:pt x="488" y="336"/>
                  </a:lnTo>
                  <a:lnTo>
                    <a:pt x="443" y="312"/>
                  </a:lnTo>
                  <a:lnTo>
                    <a:pt x="403" y="286"/>
                  </a:lnTo>
                  <a:lnTo>
                    <a:pt x="396" y="282"/>
                  </a:lnTo>
                  <a:lnTo>
                    <a:pt x="389" y="282"/>
                  </a:lnTo>
                  <a:lnTo>
                    <a:pt x="383" y="282"/>
                  </a:lnTo>
                  <a:lnTo>
                    <a:pt x="373" y="284"/>
                  </a:lnTo>
                  <a:lnTo>
                    <a:pt x="358" y="285"/>
                  </a:lnTo>
                  <a:lnTo>
                    <a:pt x="338" y="289"/>
                  </a:lnTo>
                  <a:lnTo>
                    <a:pt x="315" y="292"/>
                  </a:lnTo>
                  <a:lnTo>
                    <a:pt x="289" y="298"/>
                  </a:lnTo>
                  <a:lnTo>
                    <a:pt x="262" y="304"/>
                  </a:lnTo>
                  <a:lnTo>
                    <a:pt x="233" y="312"/>
                  </a:lnTo>
                  <a:lnTo>
                    <a:pt x="203" y="321"/>
                  </a:lnTo>
                  <a:lnTo>
                    <a:pt x="173" y="331"/>
                  </a:lnTo>
                  <a:lnTo>
                    <a:pt x="146" y="344"/>
                  </a:lnTo>
                  <a:lnTo>
                    <a:pt x="118" y="358"/>
                  </a:lnTo>
                  <a:lnTo>
                    <a:pt x="94" y="373"/>
                  </a:lnTo>
                  <a:lnTo>
                    <a:pt x="71" y="390"/>
                  </a:lnTo>
                  <a:lnTo>
                    <a:pt x="53" y="410"/>
                  </a:lnTo>
                  <a:lnTo>
                    <a:pt x="39" y="432"/>
                  </a:lnTo>
                  <a:lnTo>
                    <a:pt x="36" y="437"/>
                  </a:lnTo>
                  <a:lnTo>
                    <a:pt x="34" y="443"/>
                  </a:lnTo>
                  <a:lnTo>
                    <a:pt x="32" y="449"/>
                  </a:lnTo>
                  <a:lnTo>
                    <a:pt x="29" y="455"/>
                  </a:lnTo>
                  <a:lnTo>
                    <a:pt x="18" y="427"/>
                  </a:lnTo>
                  <a:lnTo>
                    <a:pt x="9" y="397"/>
                  </a:lnTo>
                  <a:lnTo>
                    <a:pt x="2" y="366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01" y="2070"/>
              <a:ext cx="41" cy="11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40"/>
                </a:cxn>
                <a:cxn ang="0">
                  <a:pos x="11" y="74"/>
                </a:cxn>
                <a:cxn ang="0">
                  <a:pos x="20" y="113"/>
                </a:cxn>
                <a:cxn ang="0">
                  <a:pos x="23" y="152"/>
                </a:cxn>
                <a:cxn ang="0">
                  <a:pos x="18" y="183"/>
                </a:cxn>
                <a:cxn ang="0">
                  <a:pos x="16" y="195"/>
                </a:cxn>
                <a:cxn ang="0">
                  <a:pos x="18" y="206"/>
                </a:cxn>
                <a:cxn ang="0">
                  <a:pos x="24" y="216"/>
                </a:cxn>
                <a:cxn ang="0">
                  <a:pos x="34" y="222"/>
                </a:cxn>
                <a:cxn ang="0">
                  <a:pos x="40" y="225"/>
                </a:cxn>
                <a:cxn ang="0">
                  <a:pos x="46" y="225"/>
                </a:cxn>
                <a:cxn ang="0">
                  <a:pos x="52" y="225"/>
                </a:cxn>
                <a:cxn ang="0">
                  <a:pos x="57" y="222"/>
                </a:cxn>
                <a:cxn ang="0">
                  <a:pos x="62" y="220"/>
                </a:cxn>
                <a:cxn ang="0">
                  <a:pos x="66" y="217"/>
                </a:cxn>
                <a:cxn ang="0">
                  <a:pos x="70" y="212"/>
                </a:cxn>
                <a:cxn ang="0">
                  <a:pos x="73" y="208"/>
                </a:cxn>
                <a:cxn ang="0">
                  <a:pos x="80" y="181"/>
                </a:cxn>
                <a:cxn ang="0">
                  <a:pos x="83" y="152"/>
                </a:cxn>
                <a:cxn ang="0">
                  <a:pos x="81" y="122"/>
                </a:cxn>
                <a:cxn ang="0">
                  <a:pos x="77" y="93"/>
                </a:cxn>
                <a:cxn ang="0">
                  <a:pos x="71" y="67"/>
                </a:cxn>
                <a:cxn ang="0">
                  <a:pos x="65" y="45"/>
                </a:cxn>
                <a:cxn ang="0">
                  <a:pos x="61" y="29"/>
                </a:cxn>
                <a:cxn ang="0">
                  <a:pos x="57" y="20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2" y="4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19" y="2"/>
                </a:cxn>
              </a:cxnLst>
              <a:rect l="0" t="0" r="r" b="b"/>
              <a:pathLst>
                <a:path w="83" h="225">
                  <a:moveTo>
                    <a:pt x="19" y="2"/>
                  </a:move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11" y="74"/>
                  </a:lnTo>
                  <a:lnTo>
                    <a:pt x="20" y="113"/>
                  </a:lnTo>
                  <a:lnTo>
                    <a:pt x="23" y="152"/>
                  </a:lnTo>
                  <a:lnTo>
                    <a:pt x="18" y="183"/>
                  </a:lnTo>
                  <a:lnTo>
                    <a:pt x="16" y="195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34" y="222"/>
                  </a:lnTo>
                  <a:lnTo>
                    <a:pt x="40" y="225"/>
                  </a:lnTo>
                  <a:lnTo>
                    <a:pt x="46" y="225"/>
                  </a:lnTo>
                  <a:lnTo>
                    <a:pt x="52" y="225"/>
                  </a:lnTo>
                  <a:lnTo>
                    <a:pt x="57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70" y="212"/>
                  </a:lnTo>
                  <a:lnTo>
                    <a:pt x="73" y="208"/>
                  </a:lnTo>
                  <a:lnTo>
                    <a:pt x="80" y="181"/>
                  </a:lnTo>
                  <a:lnTo>
                    <a:pt x="83" y="152"/>
                  </a:lnTo>
                  <a:lnTo>
                    <a:pt x="81" y="122"/>
                  </a:lnTo>
                  <a:lnTo>
                    <a:pt x="77" y="93"/>
                  </a:lnTo>
                  <a:lnTo>
                    <a:pt x="71" y="67"/>
                  </a:lnTo>
                  <a:lnTo>
                    <a:pt x="65" y="45"/>
                  </a:lnTo>
                  <a:lnTo>
                    <a:pt x="61" y="29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999" y="2119"/>
              <a:ext cx="212" cy="429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62" y="142"/>
                </a:cxn>
                <a:cxn ang="0">
                  <a:pos x="77" y="254"/>
                </a:cxn>
                <a:cxn ang="0">
                  <a:pos x="77" y="363"/>
                </a:cxn>
                <a:cxn ang="0">
                  <a:pos x="68" y="466"/>
                </a:cxn>
                <a:cxn ang="0">
                  <a:pos x="53" y="556"/>
                </a:cxn>
                <a:cxn ang="0">
                  <a:pos x="34" y="632"/>
                </a:cxn>
                <a:cxn ang="0">
                  <a:pos x="17" y="687"/>
                </a:cxn>
                <a:cxn ang="0">
                  <a:pos x="4" y="719"/>
                </a:cxn>
                <a:cxn ang="0">
                  <a:pos x="0" y="728"/>
                </a:cxn>
                <a:cxn ang="0">
                  <a:pos x="4" y="738"/>
                </a:cxn>
                <a:cxn ang="0">
                  <a:pos x="17" y="758"/>
                </a:cxn>
                <a:cxn ang="0">
                  <a:pos x="31" y="776"/>
                </a:cxn>
                <a:cxn ang="0">
                  <a:pos x="45" y="792"/>
                </a:cxn>
                <a:cxn ang="0">
                  <a:pos x="60" y="804"/>
                </a:cxn>
                <a:cxn ang="0">
                  <a:pos x="76" y="816"/>
                </a:cxn>
                <a:cxn ang="0">
                  <a:pos x="92" y="825"/>
                </a:cxn>
                <a:cxn ang="0">
                  <a:pos x="108" y="833"/>
                </a:cxn>
                <a:cxn ang="0">
                  <a:pos x="125" y="839"/>
                </a:cxn>
                <a:cxn ang="0">
                  <a:pos x="141" y="844"/>
                </a:cxn>
                <a:cxn ang="0">
                  <a:pos x="159" y="847"/>
                </a:cxn>
                <a:cxn ang="0">
                  <a:pos x="175" y="849"/>
                </a:cxn>
                <a:cxn ang="0">
                  <a:pos x="191" y="852"/>
                </a:cxn>
                <a:cxn ang="0">
                  <a:pos x="206" y="852"/>
                </a:cxn>
                <a:cxn ang="0">
                  <a:pos x="221" y="853"/>
                </a:cxn>
                <a:cxn ang="0">
                  <a:pos x="236" y="853"/>
                </a:cxn>
                <a:cxn ang="0">
                  <a:pos x="249" y="853"/>
                </a:cxn>
                <a:cxn ang="0">
                  <a:pos x="254" y="853"/>
                </a:cxn>
                <a:cxn ang="0">
                  <a:pos x="260" y="853"/>
                </a:cxn>
                <a:cxn ang="0">
                  <a:pos x="265" y="853"/>
                </a:cxn>
                <a:cxn ang="0">
                  <a:pos x="270" y="853"/>
                </a:cxn>
                <a:cxn ang="0">
                  <a:pos x="275" y="853"/>
                </a:cxn>
                <a:cxn ang="0">
                  <a:pos x="280" y="853"/>
                </a:cxn>
                <a:cxn ang="0">
                  <a:pos x="283" y="853"/>
                </a:cxn>
                <a:cxn ang="0">
                  <a:pos x="287" y="854"/>
                </a:cxn>
                <a:cxn ang="0">
                  <a:pos x="299" y="857"/>
                </a:cxn>
                <a:cxn ang="0">
                  <a:pos x="307" y="847"/>
                </a:cxn>
                <a:cxn ang="0">
                  <a:pos x="320" y="830"/>
                </a:cxn>
                <a:cxn ang="0">
                  <a:pos x="330" y="813"/>
                </a:cxn>
                <a:cxn ang="0">
                  <a:pos x="338" y="796"/>
                </a:cxn>
                <a:cxn ang="0">
                  <a:pos x="345" y="779"/>
                </a:cxn>
                <a:cxn ang="0">
                  <a:pos x="350" y="762"/>
                </a:cxn>
                <a:cxn ang="0">
                  <a:pos x="355" y="742"/>
                </a:cxn>
                <a:cxn ang="0">
                  <a:pos x="359" y="722"/>
                </a:cxn>
                <a:cxn ang="0">
                  <a:pos x="364" y="697"/>
                </a:cxn>
                <a:cxn ang="0">
                  <a:pos x="385" y="590"/>
                </a:cxn>
                <a:cxn ang="0">
                  <a:pos x="402" y="493"/>
                </a:cxn>
                <a:cxn ang="0">
                  <a:pos x="414" y="399"/>
                </a:cxn>
                <a:cxn ang="0">
                  <a:pos x="421" y="309"/>
                </a:cxn>
                <a:cxn ang="0">
                  <a:pos x="424" y="228"/>
                </a:cxn>
                <a:cxn ang="0">
                  <a:pos x="425" y="159"/>
                </a:cxn>
                <a:cxn ang="0">
                  <a:pos x="424" y="106"/>
                </a:cxn>
                <a:cxn ang="0">
                  <a:pos x="423" y="70"/>
                </a:cxn>
                <a:cxn ang="0">
                  <a:pos x="421" y="58"/>
                </a:cxn>
                <a:cxn ang="0">
                  <a:pos x="420" y="42"/>
                </a:cxn>
                <a:cxn ang="0">
                  <a:pos x="21" y="0"/>
                </a:cxn>
                <a:cxn ang="0">
                  <a:pos x="31" y="30"/>
                </a:cxn>
              </a:cxnLst>
              <a:rect l="0" t="0" r="r" b="b"/>
              <a:pathLst>
                <a:path w="425" h="857">
                  <a:moveTo>
                    <a:pt x="31" y="30"/>
                  </a:moveTo>
                  <a:lnTo>
                    <a:pt x="62" y="142"/>
                  </a:lnTo>
                  <a:lnTo>
                    <a:pt x="77" y="254"/>
                  </a:lnTo>
                  <a:lnTo>
                    <a:pt x="77" y="363"/>
                  </a:lnTo>
                  <a:lnTo>
                    <a:pt x="68" y="466"/>
                  </a:lnTo>
                  <a:lnTo>
                    <a:pt x="53" y="556"/>
                  </a:lnTo>
                  <a:lnTo>
                    <a:pt x="34" y="632"/>
                  </a:lnTo>
                  <a:lnTo>
                    <a:pt x="17" y="687"/>
                  </a:lnTo>
                  <a:lnTo>
                    <a:pt x="4" y="719"/>
                  </a:lnTo>
                  <a:lnTo>
                    <a:pt x="0" y="728"/>
                  </a:lnTo>
                  <a:lnTo>
                    <a:pt x="4" y="738"/>
                  </a:lnTo>
                  <a:lnTo>
                    <a:pt x="17" y="758"/>
                  </a:lnTo>
                  <a:lnTo>
                    <a:pt x="31" y="776"/>
                  </a:lnTo>
                  <a:lnTo>
                    <a:pt x="45" y="792"/>
                  </a:lnTo>
                  <a:lnTo>
                    <a:pt x="60" y="804"/>
                  </a:lnTo>
                  <a:lnTo>
                    <a:pt x="76" y="816"/>
                  </a:lnTo>
                  <a:lnTo>
                    <a:pt x="92" y="825"/>
                  </a:lnTo>
                  <a:lnTo>
                    <a:pt x="108" y="833"/>
                  </a:lnTo>
                  <a:lnTo>
                    <a:pt x="125" y="839"/>
                  </a:lnTo>
                  <a:lnTo>
                    <a:pt x="141" y="844"/>
                  </a:lnTo>
                  <a:lnTo>
                    <a:pt x="159" y="847"/>
                  </a:lnTo>
                  <a:lnTo>
                    <a:pt x="175" y="849"/>
                  </a:lnTo>
                  <a:lnTo>
                    <a:pt x="191" y="852"/>
                  </a:lnTo>
                  <a:lnTo>
                    <a:pt x="206" y="852"/>
                  </a:lnTo>
                  <a:lnTo>
                    <a:pt x="221" y="853"/>
                  </a:lnTo>
                  <a:lnTo>
                    <a:pt x="236" y="853"/>
                  </a:lnTo>
                  <a:lnTo>
                    <a:pt x="249" y="853"/>
                  </a:lnTo>
                  <a:lnTo>
                    <a:pt x="254" y="853"/>
                  </a:lnTo>
                  <a:lnTo>
                    <a:pt x="260" y="853"/>
                  </a:lnTo>
                  <a:lnTo>
                    <a:pt x="265" y="853"/>
                  </a:lnTo>
                  <a:lnTo>
                    <a:pt x="270" y="853"/>
                  </a:lnTo>
                  <a:lnTo>
                    <a:pt x="275" y="853"/>
                  </a:lnTo>
                  <a:lnTo>
                    <a:pt x="280" y="853"/>
                  </a:lnTo>
                  <a:lnTo>
                    <a:pt x="283" y="853"/>
                  </a:lnTo>
                  <a:lnTo>
                    <a:pt x="287" y="854"/>
                  </a:lnTo>
                  <a:lnTo>
                    <a:pt x="299" y="857"/>
                  </a:lnTo>
                  <a:lnTo>
                    <a:pt x="307" y="847"/>
                  </a:lnTo>
                  <a:lnTo>
                    <a:pt x="320" y="830"/>
                  </a:lnTo>
                  <a:lnTo>
                    <a:pt x="330" y="813"/>
                  </a:lnTo>
                  <a:lnTo>
                    <a:pt x="338" y="796"/>
                  </a:lnTo>
                  <a:lnTo>
                    <a:pt x="345" y="779"/>
                  </a:lnTo>
                  <a:lnTo>
                    <a:pt x="350" y="762"/>
                  </a:lnTo>
                  <a:lnTo>
                    <a:pt x="355" y="742"/>
                  </a:lnTo>
                  <a:lnTo>
                    <a:pt x="359" y="722"/>
                  </a:lnTo>
                  <a:lnTo>
                    <a:pt x="364" y="697"/>
                  </a:lnTo>
                  <a:lnTo>
                    <a:pt x="385" y="590"/>
                  </a:lnTo>
                  <a:lnTo>
                    <a:pt x="402" y="493"/>
                  </a:lnTo>
                  <a:lnTo>
                    <a:pt x="414" y="399"/>
                  </a:lnTo>
                  <a:lnTo>
                    <a:pt x="421" y="309"/>
                  </a:lnTo>
                  <a:lnTo>
                    <a:pt x="424" y="228"/>
                  </a:lnTo>
                  <a:lnTo>
                    <a:pt x="425" y="159"/>
                  </a:lnTo>
                  <a:lnTo>
                    <a:pt x="424" y="106"/>
                  </a:lnTo>
                  <a:lnTo>
                    <a:pt x="423" y="70"/>
                  </a:lnTo>
                  <a:lnTo>
                    <a:pt x="421" y="58"/>
                  </a:lnTo>
                  <a:lnTo>
                    <a:pt x="420" y="42"/>
                  </a:lnTo>
                  <a:lnTo>
                    <a:pt x="21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21" y="2142"/>
              <a:ext cx="171" cy="384"/>
            </a:xfrm>
            <a:custGeom>
              <a:avLst/>
              <a:gdLst/>
              <a:ahLst/>
              <a:cxnLst>
                <a:cxn ang="0">
                  <a:pos x="73" y="234"/>
                </a:cxn>
                <a:cxn ang="0">
                  <a:pos x="69" y="167"/>
                </a:cxn>
                <a:cxn ang="0">
                  <a:pos x="58" y="100"/>
                </a:cxn>
                <a:cxn ang="0">
                  <a:pos x="44" y="34"/>
                </a:cxn>
                <a:cxn ang="0">
                  <a:pos x="44" y="1"/>
                </a:cxn>
                <a:cxn ang="0">
                  <a:pos x="77" y="5"/>
                </a:cxn>
                <a:cxn ang="0">
                  <a:pos x="120" y="8"/>
                </a:cxn>
                <a:cxn ang="0">
                  <a:pos x="168" y="14"/>
                </a:cxn>
                <a:cxn ang="0">
                  <a:pos x="217" y="20"/>
                </a:cxn>
                <a:cxn ang="0">
                  <a:pos x="265" y="24"/>
                </a:cxn>
                <a:cxn ang="0">
                  <a:pos x="304" y="29"/>
                </a:cxn>
                <a:cxn ang="0">
                  <a:pos x="331" y="31"/>
                </a:cxn>
                <a:cxn ang="0">
                  <a:pos x="340" y="50"/>
                </a:cxn>
                <a:cxn ang="0">
                  <a:pos x="341" y="96"/>
                </a:cxn>
                <a:cxn ang="0">
                  <a:pos x="341" y="166"/>
                </a:cxn>
                <a:cxn ang="0">
                  <a:pos x="336" y="264"/>
                </a:cxn>
                <a:cxn ang="0">
                  <a:pos x="327" y="371"/>
                </a:cxn>
                <a:cxn ang="0">
                  <a:pos x="312" y="482"/>
                </a:cxn>
                <a:cxn ang="0">
                  <a:pos x="300" y="537"/>
                </a:cxn>
                <a:cxn ang="0">
                  <a:pos x="280" y="645"/>
                </a:cxn>
                <a:cxn ang="0">
                  <a:pos x="272" y="686"/>
                </a:cxn>
                <a:cxn ang="0">
                  <a:pos x="263" y="717"/>
                </a:cxn>
                <a:cxn ang="0">
                  <a:pos x="252" y="743"/>
                </a:cxn>
                <a:cxn ang="0">
                  <a:pos x="236" y="770"/>
                </a:cxn>
                <a:cxn ang="0">
                  <a:pos x="221" y="769"/>
                </a:cxn>
                <a:cxn ang="0">
                  <a:pos x="202" y="768"/>
                </a:cxn>
                <a:cxn ang="0">
                  <a:pos x="178" y="768"/>
                </a:cxn>
                <a:cxn ang="0">
                  <a:pos x="153" y="766"/>
                </a:cxn>
                <a:cxn ang="0">
                  <a:pos x="126" y="764"/>
                </a:cxn>
                <a:cxn ang="0">
                  <a:pos x="99" y="757"/>
                </a:cxn>
                <a:cxn ang="0">
                  <a:pos x="71" y="747"/>
                </a:cxn>
                <a:cxn ang="0">
                  <a:pos x="46" y="732"/>
                </a:cxn>
                <a:cxn ang="0">
                  <a:pos x="22" y="710"/>
                </a:cxn>
                <a:cxn ang="0">
                  <a:pos x="0" y="681"/>
                </a:cxn>
                <a:cxn ang="0">
                  <a:pos x="20" y="622"/>
                </a:cxn>
                <a:cxn ang="0">
                  <a:pos x="45" y="528"/>
                </a:cxn>
                <a:cxn ang="0">
                  <a:pos x="65" y="407"/>
                </a:cxn>
                <a:cxn ang="0">
                  <a:pos x="73" y="267"/>
                </a:cxn>
              </a:cxnLst>
              <a:rect l="0" t="0" r="r" b="b"/>
              <a:pathLst>
                <a:path w="341" h="770">
                  <a:moveTo>
                    <a:pt x="73" y="267"/>
                  </a:moveTo>
                  <a:lnTo>
                    <a:pt x="73" y="234"/>
                  </a:lnTo>
                  <a:lnTo>
                    <a:pt x="71" y="201"/>
                  </a:lnTo>
                  <a:lnTo>
                    <a:pt x="69" y="167"/>
                  </a:lnTo>
                  <a:lnTo>
                    <a:pt x="64" y="134"/>
                  </a:lnTo>
                  <a:lnTo>
                    <a:pt x="58" y="100"/>
                  </a:lnTo>
                  <a:lnTo>
                    <a:pt x="52" y="67"/>
                  </a:lnTo>
                  <a:lnTo>
                    <a:pt x="44" y="34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77" y="5"/>
                  </a:lnTo>
                  <a:lnTo>
                    <a:pt x="96" y="6"/>
                  </a:lnTo>
                  <a:lnTo>
                    <a:pt x="120" y="8"/>
                  </a:lnTo>
                  <a:lnTo>
                    <a:pt x="144" y="12"/>
                  </a:lnTo>
                  <a:lnTo>
                    <a:pt x="168" y="14"/>
                  </a:lnTo>
                  <a:lnTo>
                    <a:pt x="193" y="16"/>
                  </a:lnTo>
                  <a:lnTo>
                    <a:pt x="217" y="20"/>
                  </a:lnTo>
                  <a:lnTo>
                    <a:pt x="242" y="22"/>
                  </a:lnTo>
                  <a:lnTo>
                    <a:pt x="265" y="24"/>
                  </a:lnTo>
                  <a:lnTo>
                    <a:pt x="285" y="27"/>
                  </a:lnTo>
                  <a:lnTo>
                    <a:pt x="304" y="29"/>
                  </a:lnTo>
                  <a:lnTo>
                    <a:pt x="319" y="30"/>
                  </a:lnTo>
                  <a:lnTo>
                    <a:pt x="331" y="31"/>
                  </a:lnTo>
                  <a:lnTo>
                    <a:pt x="338" y="32"/>
                  </a:lnTo>
                  <a:lnTo>
                    <a:pt x="340" y="50"/>
                  </a:lnTo>
                  <a:lnTo>
                    <a:pt x="340" y="72"/>
                  </a:lnTo>
                  <a:lnTo>
                    <a:pt x="341" y="96"/>
                  </a:lnTo>
                  <a:lnTo>
                    <a:pt x="341" y="123"/>
                  </a:lnTo>
                  <a:lnTo>
                    <a:pt x="341" y="166"/>
                  </a:lnTo>
                  <a:lnTo>
                    <a:pt x="338" y="213"/>
                  </a:lnTo>
                  <a:lnTo>
                    <a:pt x="336" y="264"/>
                  </a:lnTo>
                  <a:lnTo>
                    <a:pt x="333" y="316"/>
                  </a:lnTo>
                  <a:lnTo>
                    <a:pt x="327" y="371"/>
                  </a:lnTo>
                  <a:lnTo>
                    <a:pt x="320" y="426"/>
                  </a:lnTo>
                  <a:lnTo>
                    <a:pt x="312" y="482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80" y="645"/>
                  </a:lnTo>
                  <a:lnTo>
                    <a:pt x="275" y="667"/>
                  </a:lnTo>
                  <a:lnTo>
                    <a:pt x="272" y="686"/>
                  </a:lnTo>
                  <a:lnTo>
                    <a:pt x="268" y="702"/>
                  </a:lnTo>
                  <a:lnTo>
                    <a:pt x="263" y="717"/>
                  </a:lnTo>
                  <a:lnTo>
                    <a:pt x="258" y="731"/>
                  </a:lnTo>
                  <a:lnTo>
                    <a:pt x="252" y="743"/>
                  </a:lnTo>
                  <a:lnTo>
                    <a:pt x="245" y="756"/>
                  </a:lnTo>
                  <a:lnTo>
                    <a:pt x="236" y="770"/>
                  </a:lnTo>
                  <a:lnTo>
                    <a:pt x="229" y="769"/>
                  </a:lnTo>
                  <a:lnTo>
                    <a:pt x="221" y="769"/>
                  </a:lnTo>
                  <a:lnTo>
                    <a:pt x="212" y="768"/>
                  </a:lnTo>
                  <a:lnTo>
                    <a:pt x="202" y="768"/>
                  </a:lnTo>
                  <a:lnTo>
                    <a:pt x="191" y="768"/>
                  </a:lnTo>
                  <a:lnTo>
                    <a:pt x="178" y="768"/>
                  </a:lnTo>
                  <a:lnTo>
                    <a:pt x="166" y="768"/>
                  </a:lnTo>
                  <a:lnTo>
                    <a:pt x="153" y="766"/>
                  </a:lnTo>
                  <a:lnTo>
                    <a:pt x="139" y="765"/>
                  </a:lnTo>
                  <a:lnTo>
                    <a:pt x="126" y="764"/>
                  </a:lnTo>
                  <a:lnTo>
                    <a:pt x="113" y="761"/>
                  </a:lnTo>
                  <a:lnTo>
                    <a:pt x="99" y="757"/>
                  </a:lnTo>
                  <a:lnTo>
                    <a:pt x="85" y="753"/>
                  </a:lnTo>
                  <a:lnTo>
                    <a:pt x="71" y="747"/>
                  </a:lnTo>
                  <a:lnTo>
                    <a:pt x="58" y="740"/>
                  </a:lnTo>
                  <a:lnTo>
                    <a:pt x="46" y="732"/>
                  </a:lnTo>
                  <a:lnTo>
                    <a:pt x="33" y="721"/>
                  </a:lnTo>
                  <a:lnTo>
                    <a:pt x="22" y="710"/>
                  </a:lnTo>
                  <a:lnTo>
                    <a:pt x="10" y="696"/>
                  </a:lnTo>
                  <a:lnTo>
                    <a:pt x="0" y="681"/>
                  </a:lnTo>
                  <a:lnTo>
                    <a:pt x="9" y="657"/>
                  </a:lnTo>
                  <a:lnTo>
                    <a:pt x="20" y="622"/>
                  </a:lnTo>
                  <a:lnTo>
                    <a:pt x="32" y="579"/>
                  </a:lnTo>
                  <a:lnTo>
                    <a:pt x="45" y="528"/>
                  </a:lnTo>
                  <a:lnTo>
                    <a:pt x="55" y="470"/>
                  </a:lnTo>
                  <a:lnTo>
                    <a:pt x="65" y="407"/>
                  </a:lnTo>
                  <a:lnTo>
                    <a:pt x="71" y="339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012" y="2121"/>
              <a:ext cx="209" cy="33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0"/>
                </a:cxn>
                <a:cxn ang="0">
                  <a:pos x="14" y="57"/>
                </a:cxn>
                <a:cxn ang="0">
                  <a:pos x="29" y="123"/>
                </a:cxn>
                <a:cxn ang="0">
                  <a:pos x="28" y="172"/>
                </a:cxn>
                <a:cxn ang="0">
                  <a:pos x="16" y="235"/>
                </a:cxn>
                <a:cxn ang="0">
                  <a:pos x="3" y="270"/>
                </a:cxn>
                <a:cxn ang="0">
                  <a:pos x="1" y="304"/>
                </a:cxn>
                <a:cxn ang="0">
                  <a:pos x="8" y="336"/>
                </a:cxn>
                <a:cxn ang="0">
                  <a:pos x="18" y="361"/>
                </a:cxn>
                <a:cxn ang="0">
                  <a:pos x="29" y="395"/>
                </a:cxn>
                <a:cxn ang="0">
                  <a:pos x="23" y="476"/>
                </a:cxn>
                <a:cxn ang="0">
                  <a:pos x="15" y="519"/>
                </a:cxn>
                <a:cxn ang="0">
                  <a:pos x="18" y="529"/>
                </a:cxn>
                <a:cxn ang="0">
                  <a:pos x="39" y="553"/>
                </a:cxn>
                <a:cxn ang="0">
                  <a:pos x="76" y="587"/>
                </a:cxn>
                <a:cxn ang="0">
                  <a:pos x="113" y="613"/>
                </a:cxn>
                <a:cxn ang="0">
                  <a:pos x="150" y="633"/>
                </a:cxn>
                <a:cxn ang="0">
                  <a:pos x="187" y="647"/>
                </a:cxn>
                <a:cxn ang="0">
                  <a:pos x="225" y="656"/>
                </a:cxn>
                <a:cxn ang="0">
                  <a:pos x="266" y="661"/>
                </a:cxn>
                <a:cxn ang="0">
                  <a:pos x="310" y="663"/>
                </a:cxn>
                <a:cxn ang="0">
                  <a:pos x="341" y="662"/>
                </a:cxn>
                <a:cxn ang="0">
                  <a:pos x="352" y="655"/>
                </a:cxn>
                <a:cxn ang="0">
                  <a:pos x="380" y="537"/>
                </a:cxn>
                <a:cxn ang="0">
                  <a:pos x="410" y="336"/>
                </a:cxn>
                <a:cxn ang="0">
                  <a:pos x="418" y="186"/>
                </a:cxn>
                <a:cxn ang="0">
                  <a:pos x="417" y="100"/>
                </a:cxn>
                <a:cxn ang="0">
                  <a:pos x="414" y="79"/>
                </a:cxn>
                <a:cxn ang="0">
                  <a:pos x="406" y="70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10" y="5"/>
                </a:cxn>
              </a:cxnLst>
              <a:rect l="0" t="0" r="r" b="b"/>
              <a:pathLst>
                <a:path w="418" h="663">
                  <a:moveTo>
                    <a:pt x="10" y="5"/>
                  </a:moveTo>
                  <a:lnTo>
                    <a:pt x="6" y="10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14" y="57"/>
                  </a:lnTo>
                  <a:lnTo>
                    <a:pt x="23" y="92"/>
                  </a:lnTo>
                  <a:lnTo>
                    <a:pt x="29" y="123"/>
                  </a:lnTo>
                  <a:lnTo>
                    <a:pt x="31" y="144"/>
                  </a:lnTo>
                  <a:lnTo>
                    <a:pt x="28" y="172"/>
                  </a:lnTo>
                  <a:lnTo>
                    <a:pt x="23" y="205"/>
                  </a:lnTo>
                  <a:lnTo>
                    <a:pt x="16" y="235"/>
                  </a:lnTo>
                  <a:lnTo>
                    <a:pt x="8" y="257"/>
                  </a:lnTo>
                  <a:lnTo>
                    <a:pt x="3" y="270"/>
                  </a:lnTo>
                  <a:lnTo>
                    <a:pt x="0" y="287"/>
                  </a:lnTo>
                  <a:lnTo>
                    <a:pt x="1" y="304"/>
                  </a:lnTo>
                  <a:lnTo>
                    <a:pt x="4" y="320"/>
                  </a:lnTo>
                  <a:lnTo>
                    <a:pt x="8" y="336"/>
                  </a:lnTo>
                  <a:lnTo>
                    <a:pt x="13" y="350"/>
                  </a:lnTo>
                  <a:lnTo>
                    <a:pt x="18" y="361"/>
                  </a:lnTo>
                  <a:lnTo>
                    <a:pt x="22" y="370"/>
                  </a:lnTo>
                  <a:lnTo>
                    <a:pt x="29" y="395"/>
                  </a:lnTo>
                  <a:lnTo>
                    <a:pt x="28" y="433"/>
                  </a:lnTo>
                  <a:lnTo>
                    <a:pt x="23" y="476"/>
                  </a:lnTo>
                  <a:lnTo>
                    <a:pt x="15" y="515"/>
                  </a:lnTo>
                  <a:lnTo>
                    <a:pt x="15" y="519"/>
                  </a:lnTo>
                  <a:lnTo>
                    <a:pt x="15" y="524"/>
                  </a:lnTo>
                  <a:lnTo>
                    <a:pt x="18" y="529"/>
                  </a:lnTo>
                  <a:lnTo>
                    <a:pt x="20" y="533"/>
                  </a:lnTo>
                  <a:lnTo>
                    <a:pt x="39" y="553"/>
                  </a:lnTo>
                  <a:lnTo>
                    <a:pt x="58" y="571"/>
                  </a:lnTo>
                  <a:lnTo>
                    <a:pt x="76" y="587"/>
                  </a:lnTo>
                  <a:lnTo>
                    <a:pt x="95" y="601"/>
                  </a:lnTo>
                  <a:lnTo>
                    <a:pt x="113" y="613"/>
                  </a:lnTo>
                  <a:lnTo>
                    <a:pt x="132" y="624"/>
                  </a:lnTo>
                  <a:lnTo>
                    <a:pt x="150" y="633"/>
                  </a:lnTo>
                  <a:lnTo>
                    <a:pt x="168" y="640"/>
                  </a:lnTo>
                  <a:lnTo>
                    <a:pt x="187" y="647"/>
                  </a:lnTo>
                  <a:lnTo>
                    <a:pt x="205" y="652"/>
                  </a:lnTo>
                  <a:lnTo>
                    <a:pt x="225" y="656"/>
                  </a:lnTo>
                  <a:lnTo>
                    <a:pt x="246" y="659"/>
                  </a:lnTo>
                  <a:lnTo>
                    <a:pt x="266" y="661"/>
                  </a:lnTo>
                  <a:lnTo>
                    <a:pt x="288" y="662"/>
                  </a:lnTo>
                  <a:lnTo>
                    <a:pt x="310" y="663"/>
                  </a:lnTo>
                  <a:lnTo>
                    <a:pt x="334" y="663"/>
                  </a:lnTo>
                  <a:lnTo>
                    <a:pt x="341" y="662"/>
                  </a:lnTo>
                  <a:lnTo>
                    <a:pt x="347" y="660"/>
                  </a:lnTo>
                  <a:lnTo>
                    <a:pt x="352" y="655"/>
                  </a:lnTo>
                  <a:lnTo>
                    <a:pt x="354" y="650"/>
                  </a:lnTo>
                  <a:lnTo>
                    <a:pt x="380" y="537"/>
                  </a:lnTo>
                  <a:lnTo>
                    <a:pt x="399" y="432"/>
                  </a:lnTo>
                  <a:lnTo>
                    <a:pt x="410" y="336"/>
                  </a:lnTo>
                  <a:lnTo>
                    <a:pt x="416" y="254"/>
                  </a:lnTo>
                  <a:lnTo>
                    <a:pt x="418" y="186"/>
                  </a:lnTo>
                  <a:lnTo>
                    <a:pt x="418" y="133"/>
                  </a:lnTo>
                  <a:lnTo>
                    <a:pt x="417" y="100"/>
                  </a:lnTo>
                  <a:lnTo>
                    <a:pt x="416" y="86"/>
                  </a:lnTo>
                  <a:lnTo>
                    <a:pt x="414" y="79"/>
                  </a:lnTo>
                  <a:lnTo>
                    <a:pt x="410" y="73"/>
                  </a:lnTo>
                  <a:lnTo>
                    <a:pt x="406" y="70"/>
                  </a:lnTo>
                  <a:lnTo>
                    <a:pt x="400" y="69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032" y="2142"/>
              <a:ext cx="169" cy="291"/>
            </a:xfrm>
            <a:custGeom>
              <a:avLst/>
              <a:gdLst/>
              <a:ahLst/>
              <a:cxnLst>
                <a:cxn ang="0">
                  <a:pos x="29" y="352"/>
                </a:cxn>
                <a:cxn ang="0">
                  <a:pos x="24" y="319"/>
                </a:cxn>
                <a:cxn ang="0">
                  <a:pos x="11" y="294"/>
                </a:cxn>
                <a:cxn ang="0">
                  <a:pos x="2" y="264"/>
                </a:cxn>
                <a:cxn ang="0">
                  <a:pos x="0" y="245"/>
                </a:cxn>
                <a:cxn ang="0">
                  <a:pos x="3" y="236"/>
                </a:cxn>
                <a:cxn ang="0">
                  <a:pos x="15" y="202"/>
                </a:cxn>
                <a:cxn ang="0">
                  <a:pos x="29" y="128"/>
                </a:cxn>
                <a:cxn ang="0">
                  <a:pos x="32" y="103"/>
                </a:cxn>
                <a:cxn ang="0">
                  <a:pos x="32" y="102"/>
                </a:cxn>
                <a:cxn ang="0">
                  <a:pos x="29" y="80"/>
                </a:cxn>
                <a:cxn ang="0">
                  <a:pos x="19" y="27"/>
                </a:cxn>
                <a:cxn ang="0">
                  <a:pos x="25" y="3"/>
                </a:cxn>
                <a:cxn ang="0">
                  <a:pos x="59" y="9"/>
                </a:cxn>
                <a:cxn ang="0">
                  <a:pos x="105" y="19"/>
                </a:cxn>
                <a:cxn ang="0">
                  <a:pos x="157" y="28"/>
                </a:cxn>
                <a:cxn ang="0">
                  <a:pos x="211" y="38"/>
                </a:cxn>
                <a:cxn ang="0">
                  <a:pos x="262" y="48"/>
                </a:cxn>
                <a:cxn ang="0">
                  <a:pos x="302" y="56"/>
                </a:cxn>
                <a:cxn ang="0">
                  <a:pos x="331" y="61"/>
                </a:cxn>
                <a:cxn ang="0">
                  <a:pos x="339" y="72"/>
                </a:cxn>
                <a:cxn ang="0">
                  <a:pos x="339" y="103"/>
                </a:cxn>
                <a:cxn ang="0">
                  <a:pos x="339" y="160"/>
                </a:cxn>
                <a:cxn ang="0">
                  <a:pos x="333" y="256"/>
                </a:cxn>
                <a:cxn ang="0">
                  <a:pos x="321" y="375"/>
                </a:cxn>
                <a:cxn ang="0">
                  <a:pos x="298" y="510"/>
                </a:cxn>
                <a:cxn ang="0">
                  <a:pos x="261" y="582"/>
                </a:cxn>
                <a:cxn ang="0">
                  <a:pos x="223" y="580"/>
                </a:cxn>
                <a:cxn ang="0">
                  <a:pos x="188" y="574"/>
                </a:cxn>
                <a:cxn ang="0">
                  <a:pos x="156" y="566"/>
                </a:cxn>
                <a:cxn ang="0">
                  <a:pos x="126" y="553"/>
                </a:cxn>
                <a:cxn ang="0">
                  <a:pos x="95" y="537"/>
                </a:cxn>
                <a:cxn ang="0">
                  <a:pos x="65" y="515"/>
                </a:cxn>
                <a:cxn ang="0">
                  <a:pos x="34" y="487"/>
                </a:cxn>
                <a:cxn ang="0">
                  <a:pos x="21" y="451"/>
                </a:cxn>
                <a:cxn ang="0">
                  <a:pos x="29" y="399"/>
                </a:cxn>
              </a:cxnLst>
              <a:rect l="0" t="0" r="r" b="b"/>
              <a:pathLst>
                <a:path w="339" h="582">
                  <a:moveTo>
                    <a:pt x="30" y="370"/>
                  </a:moveTo>
                  <a:lnTo>
                    <a:pt x="29" y="352"/>
                  </a:lnTo>
                  <a:lnTo>
                    <a:pt x="28" y="334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1" y="294"/>
                  </a:lnTo>
                  <a:lnTo>
                    <a:pt x="6" y="279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2" y="240"/>
                  </a:lnTo>
                  <a:lnTo>
                    <a:pt x="3" y="236"/>
                  </a:lnTo>
                  <a:lnTo>
                    <a:pt x="4" y="233"/>
                  </a:lnTo>
                  <a:lnTo>
                    <a:pt x="15" y="202"/>
                  </a:lnTo>
                  <a:lnTo>
                    <a:pt x="24" y="164"/>
                  </a:lnTo>
                  <a:lnTo>
                    <a:pt x="29" y="128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29" y="80"/>
                  </a:lnTo>
                  <a:lnTo>
                    <a:pt x="26" y="53"/>
                  </a:lnTo>
                  <a:lnTo>
                    <a:pt x="19" y="27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41" y="6"/>
                  </a:lnTo>
                  <a:lnTo>
                    <a:pt x="59" y="9"/>
                  </a:lnTo>
                  <a:lnTo>
                    <a:pt x="81" y="14"/>
                  </a:lnTo>
                  <a:lnTo>
                    <a:pt x="105" y="19"/>
                  </a:lnTo>
                  <a:lnTo>
                    <a:pt x="131" y="23"/>
                  </a:lnTo>
                  <a:lnTo>
                    <a:pt x="157" y="28"/>
                  </a:lnTo>
                  <a:lnTo>
                    <a:pt x="185" y="33"/>
                  </a:lnTo>
                  <a:lnTo>
                    <a:pt x="211" y="38"/>
                  </a:lnTo>
                  <a:lnTo>
                    <a:pt x="237" y="43"/>
                  </a:lnTo>
                  <a:lnTo>
                    <a:pt x="262" y="48"/>
                  </a:lnTo>
                  <a:lnTo>
                    <a:pt x="284" y="51"/>
                  </a:lnTo>
                  <a:lnTo>
                    <a:pt x="302" y="56"/>
                  </a:lnTo>
                  <a:lnTo>
                    <a:pt x="318" y="58"/>
                  </a:lnTo>
                  <a:lnTo>
                    <a:pt x="331" y="61"/>
                  </a:lnTo>
                  <a:lnTo>
                    <a:pt x="338" y="63"/>
                  </a:lnTo>
                  <a:lnTo>
                    <a:pt x="339" y="72"/>
                  </a:lnTo>
                  <a:lnTo>
                    <a:pt x="339" y="86"/>
                  </a:lnTo>
                  <a:lnTo>
                    <a:pt x="339" y="103"/>
                  </a:lnTo>
                  <a:lnTo>
                    <a:pt x="339" y="122"/>
                  </a:lnTo>
                  <a:lnTo>
                    <a:pt x="339" y="160"/>
                  </a:lnTo>
                  <a:lnTo>
                    <a:pt x="337" y="205"/>
                  </a:lnTo>
                  <a:lnTo>
                    <a:pt x="333" y="256"/>
                  </a:lnTo>
                  <a:lnTo>
                    <a:pt x="329" y="313"/>
                  </a:lnTo>
                  <a:lnTo>
                    <a:pt x="321" y="375"/>
                  </a:lnTo>
                  <a:lnTo>
                    <a:pt x="310" y="440"/>
                  </a:lnTo>
                  <a:lnTo>
                    <a:pt x="298" y="510"/>
                  </a:lnTo>
                  <a:lnTo>
                    <a:pt x="280" y="582"/>
                  </a:lnTo>
                  <a:lnTo>
                    <a:pt x="261" y="582"/>
                  </a:lnTo>
                  <a:lnTo>
                    <a:pt x="241" y="581"/>
                  </a:lnTo>
                  <a:lnTo>
                    <a:pt x="223" y="580"/>
                  </a:lnTo>
                  <a:lnTo>
                    <a:pt x="205" y="578"/>
                  </a:lnTo>
                  <a:lnTo>
                    <a:pt x="188" y="574"/>
                  </a:lnTo>
                  <a:lnTo>
                    <a:pt x="172" y="571"/>
                  </a:lnTo>
                  <a:lnTo>
                    <a:pt x="156" y="566"/>
                  </a:lnTo>
                  <a:lnTo>
                    <a:pt x="141" y="560"/>
                  </a:lnTo>
                  <a:lnTo>
                    <a:pt x="126" y="553"/>
                  </a:lnTo>
                  <a:lnTo>
                    <a:pt x="110" y="546"/>
                  </a:lnTo>
                  <a:lnTo>
                    <a:pt x="95" y="537"/>
                  </a:lnTo>
                  <a:lnTo>
                    <a:pt x="80" y="527"/>
                  </a:lnTo>
                  <a:lnTo>
                    <a:pt x="65" y="515"/>
                  </a:lnTo>
                  <a:lnTo>
                    <a:pt x="50" y="502"/>
                  </a:lnTo>
                  <a:lnTo>
                    <a:pt x="34" y="487"/>
                  </a:lnTo>
                  <a:lnTo>
                    <a:pt x="18" y="470"/>
                  </a:lnTo>
                  <a:lnTo>
                    <a:pt x="21" y="451"/>
                  </a:lnTo>
                  <a:lnTo>
                    <a:pt x="26" y="427"/>
                  </a:lnTo>
                  <a:lnTo>
                    <a:pt x="29" y="399"/>
                  </a:lnTo>
                  <a:lnTo>
                    <a:pt x="30" y="3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899" y="1949"/>
              <a:ext cx="46" cy="6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5" y="62"/>
                </a:cxn>
                <a:cxn ang="0">
                  <a:pos x="3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2" y="81"/>
                </a:cxn>
                <a:cxn ang="0">
                  <a:pos x="3" y="85"/>
                </a:cxn>
                <a:cxn ang="0">
                  <a:pos x="6" y="90"/>
                </a:cxn>
                <a:cxn ang="0">
                  <a:pos x="10" y="93"/>
                </a:cxn>
                <a:cxn ang="0">
                  <a:pos x="13" y="96"/>
                </a:cxn>
                <a:cxn ang="0">
                  <a:pos x="58" y="121"/>
                </a:cxn>
                <a:cxn ang="0">
                  <a:pos x="67" y="125"/>
                </a:cxn>
                <a:cxn ang="0">
                  <a:pos x="76" y="123"/>
                </a:cxn>
                <a:cxn ang="0">
                  <a:pos x="85" y="119"/>
                </a:cxn>
                <a:cxn ang="0">
                  <a:pos x="90" y="112"/>
                </a:cxn>
                <a:cxn ang="0">
                  <a:pos x="91" y="110"/>
                </a:cxn>
                <a:cxn ang="0">
                  <a:pos x="93" y="106"/>
                </a:cxn>
                <a:cxn ang="0">
                  <a:pos x="94" y="104"/>
                </a:cxn>
                <a:cxn ang="0">
                  <a:pos x="94" y="100"/>
                </a:cxn>
                <a:cxn ang="0">
                  <a:pos x="93" y="95"/>
                </a:cxn>
                <a:cxn ang="0">
                  <a:pos x="90" y="89"/>
                </a:cxn>
                <a:cxn ang="0">
                  <a:pos x="87" y="84"/>
                </a:cxn>
                <a:cxn ang="0">
                  <a:pos x="81" y="80"/>
                </a:cxn>
                <a:cxn ang="0">
                  <a:pos x="79" y="78"/>
                </a:cxn>
                <a:cxn ang="0">
                  <a:pos x="74" y="76"/>
                </a:cxn>
                <a:cxn ang="0">
                  <a:pos x="66" y="72"/>
                </a:cxn>
                <a:cxn ang="0">
                  <a:pos x="58" y="67"/>
                </a:cxn>
                <a:cxn ang="0">
                  <a:pos x="66" y="55"/>
                </a:cxn>
                <a:cxn ang="0">
                  <a:pos x="72" y="46"/>
                </a:cxn>
                <a:cxn ang="0">
                  <a:pos x="76" y="39"/>
                </a:cxn>
                <a:cxn ang="0">
                  <a:pos x="79" y="37"/>
                </a:cxn>
                <a:cxn ang="0">
                  <a:pos x="81" y="34"/>
                </a:cxn>
                <a:cxn ang="0">
                  <a:pos x="82" y="30"/>
                </a:cxn>
                <a:cxn ang="0">
                  <a:pos x="83" y="27"/>
                </a:cxn>
                <a:cxn ang="0">
                  <a:pos x="83" y="23"/>
                </a:cxn>
                <a:cxn ang="0">
                  <a:pos x="82" y="17"/>
                </a:cxn>
                <a:cxn ang="0">
                  <a:pos x="80" y="13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40" y="10"/>
                </a:cxn>
              </a:cxnLst>
              <a:rect l="0" t="0" r="r" b="b"/>
              <a:pathLst>
                <a:path w="94" h="125">
                  <a:moveTo>
                    <a:pt x="40" y="10"/>
                  </a:move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58" y="121"/>
                  </a:lnTo>
                  <a:lnTo>
                    <a:pt x="67" y="125"/>
                  </a:lnTo>
                  <a:lnTo>
                    <a:pt x="76" y="123"/>
                  </a:lnTo>
                  <a:lnTo>
                    <a:pt x="85" y="119"/>
                  </a:lnTo>
                  <a:lnTo>
                    <a:pt x="90" y="112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87" y="84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4" y="76"/>
                  </a:lnTo>
                  <a:lnTo>
                    <a:pt x="66" y="72"/>
                  </a:lnTo>
                  <a:lnTo>
                    <a:pt x="58" y="67"/>
                  </a:lnTo>
                  <a:lnTo>
                    <a:pt x="66" y="55"/>
                  </a:lnTo>
                  <a:lnTo>
                    <a:pt x="72" y="46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81" y="34"/>
                  </a:lnTo>
                  <a:lnTo>
                    <a:pt x="82" y="30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018" y="1943"/>
              <a:ext cx="36" cy="36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8" y="48"/>
                </a:cxn>
                <a:cxn ang="0">
                  <a:pos x="66" y="54"/>
                </a:cxn>
                <a:cxn ang="0">
                  <a:pos x="61" y="60"/>
                </a:cxn>
                <a:cxn ang="0">
                  <a:pos x="55" y="64"/>
                </a:cxn>
                <a:cxn ang="0">
                  <a:pos x="50" y="68"/>
                </a:cxn>
                <a:cxn ang="0">
                  <a:pos x="43" y="70"/>
                </a:cxn>
                <a:cxn ang="0">
                  <a:pos x="36" y="70"/>
                </a:cxn>
                <a:cxn ang="0">
                  <a:pos x="29" y="70"/>
                </a:cxn>
                <a:cxn ang="0">
                  <a:pos x="16" y="64"/>
                </a:cxn>
                <a:cxn ang="0">
                  <a:pos x="6" y="55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5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55" y="6"/>
                </a:cxn>
                <a:cxn ang="0">
                  <a:pos x="64" y="15"/>
                </a:cxn>
                <a:cxn ang="0">
                  <a:pos x="70" y="27"/>
                </a:cxn>
                <a:cxn ang="0">
                  <a:pos x="70" y="41"/>
                </a:cxn>
              </a:cxnLst>
              <a:rect l="0" t="0" r="r" b="b"/>
              <a:pathLst>
                <a:path w="70" h="70">
                  <a:moveTo>
                    <a:pt x="70" y="41"/>
                  </a:moveTo>
                  <a:lnTo>
                    <a:pt x="68" y="48"/>
                  </a:lnTo>
                  <a:lnTo>
                    <a:pt x="66" y="54"/>
                  </a:lnTo>
                  <a:lnTo>
                    <a:pt x="61" y="60"/>
                  </a:lnTo>
                  <a:lnTo>
                    <a:pt x="55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16" y="64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64" y="15"/>
                  </a:lnTo>
                  <a:lnTo>
                    <a:pt x="70" y="27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843" y="1915"/>
              <a:ext cx="34" cy="34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4" y="47"/>
                </a:cxn>
                <a:cxn ang="0">
                  <a:pos x="62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8" y="65"/>
                </a:cxn>
                <a:cxn ang="0">
                  <a:pos x="41" y="67"/>
                </a:cxn>
                <a:cxn ang="0">
                  <a:pos x="36" y="68"/>
                </a:cxn>
                <a:cxn ang="0">
                  <a:pos x="29" y="67"/>
                </a:cxn>
                <a:cxn ang="0">
                  <a:pos x="16" y="62"/>
                </a:cxn>
                <a:cxn ang="0">
                  <a:pos x="6" y="53"/>
                </a:cxn>
                <a:cxn ang="0">
                  <a:pos x="1" y="42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9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5"/>
                </a:cxn>
                <a:cxn ang="0">
                  <a:pos x="60" y="15"/>
                </a:cxn>
                <a:cxn ang="0">
                  <a:pos x="66" y="27"/>
                </a:cxn>
                <a:cxn ang="0">
                  <a:pos x="67" y="40"/>
                </a:cxn>
              </a:cxnLst>
              <a:rect l="0" t="0" r="r" b="b"/>
              <a:pathLst>
                <a:path w="67" h="68">
                  <a:moveTo>
                    <a:pt x="67" y="40"/>
                  </a:moveTo>
                  <a:lnTo>
                    <a:pt x="64" y="47"/>
                  </a:lnTo>
                  <a:lnTo>
                    <a:pt x="62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1" y="67"/>
                  </a:lnTo>
                  <a:lnTo>
                    <a:pt x="36" y="68"/>
                  </a:lnTo>
                  <a:lnTo>
                    <a:pt x="29" y="67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1" y="5"/>
                  </a:lnTo>
                  <a:lnTo>
                    <a:pt x="60" y="15"/>
                  </a:lnTo>
                  <a:lnTo>
                    <a:pt x="66" y="27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53" y="2155"/>
              <a:ext cx="199" cy="473"/>
            </a:xfrm>
            <a:custGeom>
              <a:avLst/>
              <a:gdLst/>
              <a:ahLst/>
              <a:cxnLst>
                <a:cxn ang="0">
                  <a:pos x="96" y="12"/>
                </a:cxn>
                <a:cxn ang="0">
                  <a:pos x="97" y="28"/>
                </a:cxn>
                <a:cxn ang="0">
                  <a:pos x="106" y="38"/>
                </a:cxn>
                <a:cxn ang="0">
                  <a:pos x="129" y="57"/>
                </a:cxn>
                <a:cxn ang="0">
                  <a:pos x="167" y="94"/>
                </a:cxn>
                <a:cxn ang="0">
                  <a:pos x="215" y="145"/>
                </a:cxn>
                <a:cxn ang="0">
                  <a:pos x="264" y="208"/>
                </a:cxn>
                <a:cxn ang="0">
                  <a:pos x="310" y="283"/>
                </a:cxn>
                <a:cxn ang="0">
                  <a:pos x="344" y="366"/>
                </a:cxn>
                <a:cxn ang="0">
                  <a:pos x="360" y="456"/>
                </a:cxn>
                <a:cxn ang="0">
                  <a:pos x="356" y="532"/>
                </a:cxn>
                <a:cxn ang="0">
                  <a:pos x="341" y="587"/>
                </a:cxn>
                <a:cxn ang="0">
                  <a:pos x="317" y="641"/>
                </a:cxn>
                <a:cxn ang="0">
                  <a:pos x="284" y="693"/>
                </a:cxn>
                <a:cxn ang="0">
                  <a:pos x="240" y="745"/>
                </a:cxn>
                <a:cxn ang="0">
                  <a:pos x="186" y="794"/>
                </a:cxn>
                <a:cxn ang="0">
                  <a:pos x="124" y="841"/>
                </a:cxn>
                <a:cxn ang="0">
                  <a:pos x="51" y="887"/>
                </a:cxn>
                <a:cxn ang="0">
                  <a:pos x="5" y="915"/>
                </a:cxn>
                <a:cxn ang="0">
                  <a:pos x="0" y="928"/>
                </a:cxn>
                <a:cxn ang="0">
                  <a:pos x="8" y="942"/>
                </a:cxn>
                <a:cxn ang="0">
                  <a:pos x="22" y="947"/>
                </a:cxn>
                <a:cxn ang="0">
                  <a:pos x="73" y="921"/>
                </a:cxn>
                <a:cxn ang="0">
                  <a:pos x="149" y="872"/>
                </a:cxn>
                <a:cxn ang="0">
                  <a:pos x="216" y="821"/>
                </a:cxn>
                <a:cxn ang="0">
                  <a:pos x="272" y="768"/>
                </a:cxn>
                <a:cxn ang="0">
                  <a:pos x="318" y="713"/>
                </a:cxn>
                <a:cxn ang="0">
                  <a:pos x="354" y="656"/>
                </a:cxn>
                <a:cxn ang="0">
                  <a:pos x="379" y="598"/>
                </a:cxn>
                <a:cxn ang="0">
                  <a:pos x="395" y="538"/>
                </a:cxn>
                <a:cxn ang="0">
                  <a:pos x="400" y="456"/>
                </a:cxn>
                <a:cxn ang="0">
                  <a:pos x="383" y="359"/>
                </a:cxn>
                <a:cxn ang="0">
                  <a:pos x="348" y="270"/>
                </a:cxn>
                <a:cxn ang="0">
                  <a:pos x="301" y="191"/>
                </a:cxn>
                <a:cxn ang="0">
                  <a:pos x="249" y="123"/>
                </a:cxn>
                <a:cxn ang="0">
                  <a:pos x="200" y="69"/>
                </a:cxn>
                <a:cxn ang="0">
                  <a:pos x="158" y="30"/>
                </a:cxn>
                <a:cxn ang="0">
                  <a:pos x="133" y="8"/>
                </a:cxn>
                <a:cxn ang="0">
                  <a:pos x="120" y="0"/>
                </a:cxn>
                <a:cxn ang="0">
                  <a:pos x="105" y="2"/>
                </a:cxn>
              </a:cxnLst>
              <a:rect l="0" t="0" r="r" b="b"/>
              <a:pathLst>
                <a:path w="400" h="947">
                  <a:moveTo>
                    <a:pt x="99" y="7"/>
                  </a:moveTo>
                  <a:lnTo>
                    <a:pt x="96" y="12"/>
                  </a:lnTo>
                  <a:lnTo>
                    <a:pt x="95" y="20"/>
                  </a:lnTo>
                  <a:lnTo>
                    <a:pt x="97" y="28"/>
                  </a:lnTo>
                  <a:lnTo>
                    <a:pt x="103" y="34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29" y="57"/>
                  </a:lnTo>
                  <a:lnTo>
                    <a:pt x="147" y="73"/>
                  </a:lnTo>
                  <a:lnTo>
                    <a:pt x="167" y="94"/>
                  </a:lnTo>
                  <a:lnTo>
                    <a:pt x="190" y="117"/>
                  </a:lnTo>
                  <a:lnTo>
                    <a:pt x="215" y="145"/>
                  </a:lnTo>
                  <a:lnTo>
                    <a:pt x="240" y="175"/>
                  </a:lnTo>
                  <a:lnTo>
                    <a:pt x="264" y="208"/>
                  </a:lnTo>
                  <a:lnTo>
                    <a:pt x="288" y="245"/>
                  </a:lnTo>
                  <a:lnTo>
                    <a:pt x="310" y="283"/>
                  </a:lnTo>
                  <a:lnTo>
                    <a:pt x="329" y="323"/>
                  </a:lnTo>
                  <a:lnTo>
                    <a:pt x="344" y="366"/>
                  </a:lnTo>
                  <a:lnTo>
                    <a:pt x="355" y="411"/>
                  </a:lnTo>
                  <a:lnTo>
                    <a:pt x="360" y="456"/>
                  </a:lnTo>
                  <a:lnTo>
                    <a:pt x="360" y="503"/>
                  </a:lnTo>
                  <a:lnTo>
                    <a:pt x="356" y="532"/>
                  </a:lnTo>
                  <a:lnTo>
                    <a:pt x="350" y="560"/>
                  </a:lnTo>
                  <a:lnTo>
                    <a:pt x="341" y="587"/>
                  </a:lnTo>
                  <a:lnTo>
                    <a:pt x="331" y="614"/>
                  </a:lnTo>
                  <a:lnTo>
                    <a:pt x="317" y="641"/>
                  </a:lnTo>
                  <a:lnTo>
                    <a:pt x="301" y="668"/>
                  </a:lnTo>
                  <a:lnTo>
                    <a:pt x="284" y="693"/>
                  </a:lnTo>
                  <a:lnTo>
                    <a:pt x="263" y="720"/>
                  </a:lnTo>
                  <a:lnTo>
                    <a:pt x="240" y="745"/>
                  </a:lnTo>
                  <a:lnTo>
                    <a:pt x="213" y="769"/>
                  </a:lnTo>
                  <a:lnTo>
                    <a:pt x="186" y="794"/>
                  </a:lnTo>
                  <a:lnTo>
                    <a:pt x="156" y="818"/>
                  </a:lnTo>
                  <a:lnTo>
                    <a:pt x="124" y="841"/>
                  </a:lnTo>
                  <a:lnTo>
                    <a:pt x="88" y="864"/>
                  </a:lnTo>
                  <a:lnTo>
                    <a:pt x="51" y="887"/>
                  </a:lnTo>
                  <a:lnTo>
                    <a:pt x="11" y="909"/>
                  </a:lnTo>
                  <a:lnTo>
                    <a:pt x="5" y="915"/>
                  </a:lnTo>
                  <a:lnTo>
                    <a:pt x="1" y="920"/>
                  </a:lnTo>
                  <a:lnTo>
                    <a:pt x="0" y="928"/>
                  </a:lnTo>
                  <a:lnTo>
                    <a:pt x="3" y="936"/>
                  </a:lnTo>
                  <a:lnTo>
                    <a:pt x="8" y="942"/>
                  </a:lnTo>
                  <a:lnTo>
                    <a:pt x="15" y="946"/>
                  </a:lnTo>
                  <a:lnTo>
                    <a:pt x="22" y="947"/>
                  </a:lnTo>
                  <a:lnTo>
                    <a:pt x="30" y="945"/>
                  </a:lnTo>
                  <a:lnTo>
                    <a:pt x="73" y="921"/>
                  </a:lnTo>
                  <a:lnTo>
                    <a:pt x="112" y="897"/>
                  </a:lnTo>
                  <a:lnTo>
                    <a:pt x="149" y="872"/>
                  </a:lnTo>
                  <a:lnTo>
                    <a:pt x="183" y="847"/>
                  </a:lnTo>
                  <a:lnTo>
                    <a:pt x="216" y="821"/>
                  </a:lnTo>
                  <a:lnTo>
                    <a:pt x="245" y="795"/>
                  </a:lnTo>
                  <a:lnTo>
                    <a:pt x="272" y="768"/>
                  </a:lnTo>
                  <a:lnTo>
                    <a:pt x="296" y="741"/>
                  </a:lnTo>
                  <a:lnTo>
                    <a:pt x="318" y="713"/>
                  </a:lnTo>
                  <a:lnTo>
                    <a:pt x="337" y="685"/>
                  </a:lnTo>
                  <a:lnTo>
                    <a:pt x="354" y="656"/>
                  </a:lnTo>
                  <a:lnTo>
                    <a:pt x="368" y="628"/>
                  </a:lnTo>
                  <a:lnTo>
                    <a:pt x="379" y="598"/>
                  </a:lnTo>
                  <a:lnTo>
                    <a:pt x="388" y="568"/>
                  </a:lnTo>
                  <a:lnTo>
                    <a:pt x="395" y="538"/>
                  </a:lnTo>
                  <a:lnTo>
                    <a:pt x="399" y="507"/>
                  </a:lnTo>
                  <a:lnTo>
                    <a:pt x="400" y="456"/>
                  </a:lnTo>
                  <a:lnTo>
                    <a:pt x="394" y="406"/>
                  </a:lnTo>
                  <a:lnTo>
                    <a:pt x="383" y="359"/>
                  </a:lnTo>
                  <a:lnTo>
                    <a:pt x="368" y="313"/>
                  </a:lnTo>
                  <a:lnTo>
                    <a:pt x="348" y="270"/>
                  </a:lnTo>
                  <a:lnTo>
                    <a:pt x="325" y="229"/>
                  </a:lnTo>
                  <a:lnTo>
                    <a:pt x="301" y="191"/>
                  </a:lnTo>
                  <a:lnTo>
                    <a:pt x="276" y="155"/>
                  </a:lnTo>
                  <a:lnTo>
                    <a:pt x="249" y="123"/>
                  </a:lnTo>
                  <a:lnTo>
                    <a:pt x="224" y="94"/>
                  </a:lnTo>
                  <a:lnTo>
                    <a:pt x="200" y="69"/>
                  </a:lnTo>
                  <a:lnTo>
                    <a:pt x="178" y="47"/>
                  </a:lnTo>
                  <a:lnTo>
                    <a:pt x="158" y="30"/>
                  </a:lnTo>
                  <a:lnTo>
                    <a:pt x="143" y="17"/>
                  </a:lnTo>
                  <a:lnTo>
                    <a:pt x="133" y="8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5" y="2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119" y="2555"/>
              <a:ext cx="122" cy="103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8" y="37"/>
                </a:cxn>
                <a:cxn ang="0">
                  <a:pos x="4" y="56"/>
                </a:cxn>
                <a:cxn ang="0">
                  <a:pos x="0" y="80"/>
                </a:cxn>
                <a:cxn ang="0">
                  <a:pos x="1" y="97"/>
                </a:cxn>
                <a:cxn ang="0">
                  <a:pos x="4" y="104"/>
                </a:cxn>
                <a:cxn ang="0">
                  <a:pos x="19" y="123"/>
                </a:cxn>
                <a:cxn ang="0">
                  <a:pos x="36" y="132"/>
                </a:cxn>
                <a:cxn ang="0">
                  <a:pos x="44" y="133"/>
                </a:cxn>
                <a:cxn ang="0">
                  <a:pos x="54" y="133"/>
                </a:cxn>
                <a:cxn ang="0">
                  <a:pos x="64" y="132"/>
                </a:cxn>
                <a:cxn ang="0">
                  <a:pos x="71" y="131"/>
                </a:cxn>
                <a:cxn ang="0">
                  <a:pos x="71" y="134"/>
                </a:cxn>
                <a:cxn ang="0">
                  <a:pos x="71" y="140"/>
                </a:cxn>
                <a:cxn ang="0">
                  <a:pos x="71" y="148"/>
                </a:cxn>
                <a:cxn ang="0">
                  <a:pos x="69" y="158"/>
                </a:cxn>
                <a:cxn ang="0">
                  <a:pos x="72" y="166"/>
                </a:cxn>
                <a:cxn ang="0">
                  <a:pos x="80" y="177"/>
                </a:cxn>
                <a:cxn ang="0">
                  <a:pos x="93" y="189"/>
                </a:cxn>
                <a:cxn ang="0">
                  <a:pos x="110" y="201"/>
                </a:cxn>
                <a:cxn ang="0">
                  <a:pos x="127" y="206"/>
                </a:cxn>
                <a:cxn ang="0">
                  <a:pos x="140" y="204"/>
                </a:cxn>
                <a:cxn ang="0">
                  <a:pos x="155" y="201"/>
                </a:cxn>
                <a:cxn ang="0">
                  <a:pos x="171" y="192"/>
                </a:cxn>
                <a:cxn ang="0">
                  <a:pos x="202" y="168"/>
                </a:cxn>
                <a:cxn ang="0">
                  <a:pos x="216" y="156"/>
                </a:cxn>
                <a:cxn ang="0">
                  <a:pos x="229" y="145"/>
                </a:cxn>
                <a:cxn ang="0">
                  <a:pos x="238" y="132"/>
                </a:cxn>
                <a:cxn ang="0">
                  <a:pos x="243" y="116"/>
                </a:cxn>
                <a:cxn ang="0">
                  <a:pos x="241" y="97"/>
                </a:cxn>
                <a:cxn ang="0">
                  <a:pos x="233" y="78"/>
                </a:cxn>
                <a:cxn ang="0">
                  <a:pos x="218" y="55"/>
                </a:cxn>
                <a:cxn ang="0">
                  <a:pos x="195" y="27"/>
                </a:cxn>
                <a:cxn ang="0">
                  <a:pos x="188" y="22"/>
                </a:cxn>
                <a:cxn ang="0">
                  <a:pos x="167" y="14"/>
                </a:cxn>
                <a:cxn ang="0">
                  <a:pos x="130" y="4"/>
                </a:cxn>
                <a:cxn ang="0">
                  <a:pos x="87" y="0"/>
                </a:cxn>
                <a:cxn ang="0">
                  <a:pos x="50" y="12"/>
                </a:cxn>
              </a:cxnLst>
              <a:rect l="0" t="0" r="r" b="b"/>
              <a:pathLst>
                <a:path w="243" h="206">
                  <a:moveTo>
                    <a:pt x="50" y="12"/>
                  </a:moveTo>
                  <a:lnTo>
                    <a:pt x="38" y="21"/>
                  </a:lnTo>
                  <a:lnTo>
                    <a:pt x="27" y="29"/>
                  </a:lnTo>
                  <a:lnTo>
                    <a:pt x="18" y="37"/>
                  </a:lnTo>
                  <a:lnTo>
                    <a:pt x="10" y="47"/>
                  </a:lnTo>
                  <a:lnTo>
                    <a:pt x="4" y="56"/>
                  </a:lnTo>
                  <a:lnTo>
                    <a:pt x="1" y="67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4" y="104"/>
                  </a:lnTo>
                  <a:lnTo>
                    <a:pt x="10" y="113"/>
                  </a:lnTo>
                  <a:lnTo>
                    <a:pt x="19" y="123"/>
                  </a:lnTo>
                  <a:lnTo>
                    <a:pt x="33" y="131"/>
                  </a:lnTo>
                  <a:lnTo>
                    <a:pt x="36" y="132"/>
                  </a:lnTo>
                  <a:lnTo>
                    <a:pt x="40" y="133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4" y="132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1" y="132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0" y="151"/>
                  </a:lnTo>
                  <a:lnTo>
                    <a:pt x="69" y="158"/>
                  </a:lnTo>
                  <a:lnTo>
                    <a:pt x="71" y="164"/>
                  </a:lnTo>
                  <a:lnTo>
                    <a:pt x="72" y="166"/>
                  </a:lnTo>
                  <a:lnTo>
                    <a:pt x="76" y="171"/>
                  </a:lnTo>
                  <a:lnTo>
                    <a:pt x="80" y="177"/>
                  </a:lnTo>
                  <a:lnTo>
                    <a:pt x="86" y="183"/>
                  </a:lnTo>
                  <a:lnTo>
                    <a:pt x="93" y="189"/>
                  </a:lnTo>
                  <a:lnTo>
                    <a:pt x="101" y="195"/>
                  </a:lnTo>
                  <a:lnTo>
                    <a:pt x="110" y="201"/>
                  </a:lnTo>
                  <a:lnTo>
                    <a:pt x="122" y="204"/>
                  </a:lnTo>
                  <a:lnTo>
                    <a:pt x="127" y="206"/>
                  </a:lnTo>
                  <a:lnTo>
                    <a:pt x="133" y="206"/>
                  </a:lnTo>
                  <a:lnTo>
                    <a:pt x="140" y="204"/>
                  </a:lnTo>
                  <a:lnTo>
                    <a:pt x="147" y="203"/>
                  </a:lnTo>
                  <a:lnTo>
                    <a:pt x="155" y="201"/>
                  </a:lnTo>
                  <a:lnTo>
                    <a:pt x="163" y="198"/>
                  </a:lnTo>
                  <a:lnTo>
                    <a:pt x="171" y="192"/>
                  </a:lnTo>
                  <a:lnTo>
                    <a:pt x="180" y="185"/>
                  </a:lnTo>
                  <a:lnTo>
                    <a:pt x="202" y="168"/>
                  </a:lnTo>
                  <a:lnTo>
                    <a:pt x="209" y="162"/>
                  </a:lnTo>
                  <a:lnTo>
                    <a:pt x="216" y="156"/>
                  </a:lnTo>
                  <a:lnTo>
                    <a:pt x="223" y="150"/>
                  </a:lnTo>
                  <a:lnTo>
                    <a:pt x="229" y="145"/>
                  </a:lnTo>
                  <a:lnTo>
                    <a:pt x="233" y="139"/>
                  </a:lnTo>
                  <a:lnTo>
                    <a:pt x="238" y="132"/>
                  </a:lnTo>
                  <a:lnTo>
                    <a:pt x="240" y="124"/>
                  </a:lnTo>
                  <a:lnTo>
                    <a:pt x="243" y="116"/>
                  </a:lnTo>
                  <a:lnTo>
                    <a:pt x="243" y="106"/>
                  </a:lnTo>
                  <a:lnTo>
                    <a:pt x="241" y="97"/>
                  </a:lnTo>
                  <a:lnTo>
                    <a:pt x="238" y="88"/>
                  </a:lnTo>
                  <a:lnTo>
                    <a:pt x="233" y="78"/>
                  </a:lnTo>
                  <a:lnTo>
                    <a:pt x="226" y="66"/>
                  </a:lnTo>
                  <a:lnTo>
                    <a:pt x="218" y="55"/>
                  </a:lnTo>
                  <a:lnTo>
                    <a:pt x="208" y="42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88" y="22"/>
                  </a:lnTo>
                  <a:lnTo>
                    <a:pt x="180" y="19"/>
                  </a:lnTo>
                  <a:lnTo>
                    <a:pt x="167" y="14"/>
                  </a:lnTo>
                  <a:lnTo>
                    <a:pt x="149" y="9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7" y="0"/>
                  </a:lnTo>
                  <a:lnTo>
                    <a:pt x="67" y="4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139" y="2575"/>
              <a:ext cx="82" cy="6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1" y="22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4" y="4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7" y="1"/>
                </a:cxn>
                <a:cxn ang="0">
                  <a:pos x="91" y="4"/>
                </a:cxn>
                <a:cxn ang="0">
                  <a:pos x="105" y="8"/>
                </a:cxn>
                <a:cxn ang="0">
                  <a:pos x="118" y="11"/>
                </a:cxn>
                <a:cxn ang="0">
                  <a:pos x="130" y="16"/>
                </a:cxn>
                <a:cxn ang="0">
                  <a:pos x="146" y="37"/>
                </a:cxn>
                <a:cxn ang="0">
                  <a:pos x="156" y="52"/>
                </a:cxn>
                <a:cxn ang="0">
                  <a:pos x="162" y="62"/>
                </a:cxn>
                <a:cxn ang="0">
                  <a:pos x="163" y="69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1" y="76"/>
                </a:cxn>
                <a:cxn ang="0">
                  <a:pos x="156" y="82"/>
                </a:cxn>
                <a:cxn ang="0">
                  <a:pos x="148" y="87"/>
                </a:cxn>
                <a:cxn ang="0">
                  <a:pos x="139" y="94"/>
                </a:cxn>
                <a:cxn ang="0">
                  <a:pos x="115" y="114"/>
                </a:cxn>
                <a:cxn ang="0">
                  <a:pos x="108" y="118"/>
                </a:cxn>
                <a:cxn ang="0">
                  <a:pos x="102" y="122"/>
                </a:cxn>
                <a:cxn ang="0">
                  <a:pos x="96" y="124"/>
                </a:cxn>
                <a:cxn ang="0">
                  <a:pos x="91" y="124"/>
                </a:cxn>
                <a:cxn ang="0">
                  <a:pos x="84" y="122"/>
                </a:cxn>
                <a:cxn ang="0">
                  <a:pos x="79" y="117"/>
                </a:cxn>
                <a:cxn ang="0">
                  <a:pos x="73" y="113"/>
                </a:cxn>
                <a:cxn ang="0">
                  <a:pos x="70" y="108"/>
                </a:cxn>
                <a:cxn ang="0">
                  <a:pos x="71" y="106"/>
                </a:cxn>
                <a:cxn ang="0">
                  <a:pos x="71" y="102"/>
                </a:cxn>
                <a:cxn ang="0">
                  <a:pos x="72" y="99"/>
                </a:cxn>
                <a:cxn ang="0">
                  <a:pos x="72" y="95"/>
                </a:cxn>
                <a:cxn ang="0">
                  <a:pos x="71" y="84"/>
                </a:cxn>
                <a:cxn ang="0">
                  <a:pos x="69" y="72"/>
                </a:cxn>
                <a:cxn ang="0">
                  <a:pos x="64" y="63"/>
                </a:cxn>
                <a:cxn ang="0">
                  <a:pos x="57" y="54"/>
                </a:cxn>
                <a:cxn ang="0">
                  <a:pos x="55" y="52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3" y="48"/>
                </a:cxn>
                <a:cxn ang="0">
                  <a:pos x="39" y="48"/>
                </a:cxn>
                <a:cxn ang="0">
                  <a:pos x="33" y="48"/>
                </a:cxn>
                <a:cxn ang="0">
                  <a:pos x="27" y="49"/>
                </a:cxn>
                <a:cxn ang="0">
                  <a:pos x="20" y="52"/>
                </a:cxn>
                <a:cxn ang="0">
                  <a:pos x="14" y="53"/>
                </a:cxn>
                <a:cxn ang="0">
                  <a:pos x="9" y="53"/>
                </a:cxn>
                <a:cxn ang="0">
                  <a:pos x="3" y="49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0" y="39"/>
                </a:cxn>
              </a:cxnLst>
              <a:rect l="0" t="0" r="r" b="b"/>
              <a:pathLst>
                <a:path w="163" h="124">
                  <a:moveTo>
                    <a:pt x="0" y="39"/>
                  </a:move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91" y="4"/>
                  </a:lnTo>
                  <a:lnTo>
                    <a:pt x="105" y="8"/>
                  </a:lnTo>
                  <a:lnTo>
                    <a:pt x="118" y="11"/>
                  </a:lnTo>
                  <a:lnTo>
                    <a:pt x="130" y="16"/>
                  </a:lnTo>
                  <a:lnTo>
                    <a:pt x="146" y="37"/>
                  </a:lnTo>
                  <a:lnTo>
                    <a:pt x="156" y="52"/>
                  </a:lnTo>
                  <a:lnTo>
                    <a:pt x="162" y="62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6"/>
                  </a:lnTo>
                  <a:lnTo>
                    <a:pt x="156" y="82"/>
                  </a:lnTo>
                  <a:lnTo>
                    <a:pt x="148" y="87"/>
                  </a:lnTo>
                  <a:lnTo>
                    <a:pt x="139" y="94"/>
                  </a:lnTo>
                  <a:lnTo>
                    <a:pt x="115" y="114"/>
                  </a:lnTo>
                  <a:lnTo>
                    <a:pt x="108" y="118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1" y="124"/>
                  </a:lnTo>
                  <a:lnTo>
                    <a:pt x="84" y="122"/>
                  </a:lnTo>
                  <a:lnTo>
                    <a:pt x="79" y="117"/>
                  </a:lnTo>
                  <a:lnTo>
                    <a:pt x="73" y="113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1" y="84"/>
                  </a:lnTo>
                  <a:lnTo>
                    <a:pt x="69" y="72"/>
                  </a:lnTo>
                  <a:lnTo>
                    <a:pt x="64" y="63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7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36" y="2121"/>
              <a:ext cx="298" cy="291"/>
            </a:xfrm>
            <a:custGeom>
              <a:avLst/>
              <a:gdLst/>
              <a:ahLst/>
              <a:cxnLst>
                <a:cxn ang="0">
                  <a:pos x="557" y="24"/>
                </a:cxn>
                <a:cxn ang="0">
                  <a:pos x="552" y="61"/>
                </a:cxn>
                <a:cxn ang="0">
                  <a:pos x="542" y="125"/>
                </a:cxn>
                <a:cxn ang="0">
                  <a:pos x="526" y="206"/>
                </a:cxn>
                <a:cxn ang="0">
                  <a:pos x="500" y="295"/>
                </a:cxn>
                <a:cxn ang="0">
                  <a:pos x="466" y="382"/>
                </a:cxn>
                <a:cxn ang="0">
                  <a:pos x="420" y="458"/>
                </a:cxn>
                <a:cxn ang="0">
                  <a:pos x="362" y="515"/>
                </a:cxn>
                <a:cxn ang="0">
                  <a:pos x="313" y="537"/>
                </a:cxn>
                <a:cxn ang="0">
                  <a:pos x="282" y="542"/>
                </a:cxn>
                <a:cxn ang="0">
                  <a:pos x="248" y="540"/>
                </a:cxn>
                <a:cxn ang="0">
                  <a:pos x="214" y="532"/>
                </a:cxn>
                <a:cxn ang="0">
                  <a:pos x="177" y="516"/>
                </a:cxn>
                <a:cxn ang="0">
                  <a:pos x="138" y="495"/>
                </a:cxn>
                <a:cxn ang="0">
                  <a:pos x="97" y="466"/>
                </a:cxn>
                <a:cxn ang="0">
                  <a:pos x="56" y="432"/>
                </a:cxn>
                <a:cxn ang="0">
                  <a:pos x="27" y="408"/>
                </a:cxn>
                <a:cxn ang="0">
                  <a:pos x="12" y="408"/>
                </a:cxn>
                <a:cxn ang="0">
                  <a:pos x="2" y="419"/>
                </a:cxn>
                <a:cxn ang="0">
                  <a:pos x="2" y="434"/>
                </a:cxn>
                <a:cxn ang="0">
                  <a:pos x="30" y="463"/>
                </a:cxn>
                <a:cxn ang="0">
                  <a:pos x="77" y="501"/>
                </a:cxn>
                <a:cxn ang="0">
                  <a:pos x="121" y="532"/>
                </a:cxn>
                <a:cxn ang="0">
                  <a:pos x="165" y="555"/>
                </a:cxn>
                <a:cxn ang="0">
                  <a:pos x="208" y="571"/>
                </a:cxn>
                <a:cxn ang="0">
                  <a:pos x="248" y="580"/>
                </a:cxn>
                <a:cxn ang="0">
                  <a:pos x="287" y="582"/>
                </a:cxn>
                <a:cxn ang="0">
                  <a:pos x="324" y="576"/>
                </a:cxn>
                <a:cxn ang="0">
                  <a:pos x="379" y="550"/>
                </a:cxn>
                <a:cxn ang="0">
                  <a:pos x="444" y="491"/>
                </a:cxn>
                <a:cxn ang="0">
                  <a:pos x="496" y="410"/>
                </a:cxn>
                <a:cxn ang="0">
                  <a:pos x="534" y="319"/>
                </a:cxn>
                <a:cxn ang="0">
                  <a:pos x="561" y="225"/>
                </a:cxn>
                <a:cxn ang="0">
                  <a:pos x="580" y="140"/>
                </a:cxn>
                <a:cxn ang="0">
                  <a:pos x="591" y="71"/>
                </a:cxn>
                <a:cxn ang="0">
                  <a:pos x="596" y="30"/>
                </a:cxn>
                <a:cxn ang="0">
                  <a:pos x="596" y="13"/>
                </a:cxn>
                <a:cxn ang="0">
                  <a:pos x="587" y="2"/>
                </a:cxn>
                <a:cxn ang="0">
                  <a:pos x="571" y="1"/>
                </a:cxn>
                <a:cxn ang="0">
                  <a:pos x="559" y="10"/>
                </a:cxn>
              </a:cxnLst>
              <a:rect l="0" t="0" r="r" b="b"/>
              <a:pathLst>
                <a:path w="597" h="582">
                  <a:moveTo>
                    <a:pt x="557" y="18"/>
                  </a:moveTo>
                  <a:lnTo>
                    <a:pt x="557" y="24"/>
                  </a:lnTo>
                  <a:lnTo>
                    <a:pt x="554" y="39"/>
                  </a:lnTo>
                  <a:lnTo>
                    <a:pt x="552" y="61"/>
                  </a:lnTo>
                  <a:lnTo>
                    <a:pt x="548" y="91"/>
                  </a:lnTo>
                  <a:lnTo>
                    <a:pt x="542" y="125"/>
                  </a:lnTo>
                  <a:lnTo>
                    <a:pt x="535" y="164"/>
                  </a:lnTo>
                  <a:lnTo>
                    <a:pt x="526" y="206"/>
                  </a:lnTo>
                  <a:lnTo>
                    <a:pt x="514" y="250"/>
                  </a:lnTo>
                  <a:lnTo>
                    <a:pt x="500" y="295"/>
                  </a:lnTo>
                  <a:lnTo>
                    <a:pt x="484" y="340"/>
                  </a:lnTo>
                  <a:lnTo>
                    <a:pt x="466" y="382"/>
                  </a:lnTo>
                  <a:lnTo>
                    <a:pt x="444" y="423"/>
                  </a:lnTo>
                  <a:lnTo>
                    <a:pt x="420" y="458"/>
                  </a:lnTo>
                  <a:lnTo>
                    <a:pt x="392" y="489"/>
                  </a:lnTo>
                  <a:lnTo>
                    <a:pt x="362" y="515"/>
                  </a:lnTo>
                  <a:lnTo>
                    <a:pt x="328" y="532"/>
                  </a:lnTo>
                  <a:lnTo>
                    <a:pt x="313" y="537"/>
                  </a:lnTo>
                  <a:lnTo>
                    <a:pt x="298" y="540"/>
                  </a:lnTo>
                  <a:lnTo>
                    <a:pt x="282" y="542"/>
                  </a:lnTo>
                  <a:lnTo>
                    <a:pt x="265" y="541"/>
                  </a:lnTo>
                  <a:lnTo>
                    <a:pt x="248" y="540"/>
                  </a:lnTo>
                  <a:lnTo>
                    <a:pt x="231" y="537"/>
                  </a:lnTo>
                  <a:lnTo>
                    <a:pt x="214" y="532"/>
                  </a:lnTo>
                  <a:lnTo>
                    <a:pt x="195" y="525"/>
                  </a:lnTo>
                  <a:lnTo>
                    <a:pt x="177" y="516"/>
                  </a:lnTo>
                  <a:lnTo>
                    <a:pt x="157" y="507"/>
                  </a:lnTo>
                  <a:lnTo>
                    <a:pt x="138" y="495"/>
                  </a:lnTo>
                  <a:lnTo>
                    <a:pt x="118" y="481"/>
                  </a:lnTo>
                  <a:lnTo>
                    <a:pt x="97" y="466"/>
                  </a:lnTo>
                  <a:lnTo>
                    <a:pt x="77" y="450"/>
                  </a:lnTo>
                  <a:lnTo>
                    <a:pt x="56" y="432"/>
                  </a:lnTo>
                  <a:lnTo>
                    <a:pt x="34" y="412"/>
                  </a:lnTo>
                  <a:lnTo>
                    <a:pt x="27" y="408"/>
                  </a:lnTo>
                  <a:lnTo>
                    <a:pt x="20" y="406"/>
                  </a:lnTo>
                  <a:lnTo>
                    <a:pt x="12" y="408"/>
                  </a:lnTo>
                  <a:lnTo>
                    <a:pt x="6" y="412"/>
                  </a:lnTo>
                  <a:lnTo>
                    <a:pt x="2" y="419"/>
                  </a:lnTo>
                  <a:lnTo>
                    <a:pt x="0" y="426"/>
                  </a:lnTo>
                  <a:lnTo>
                    <a:pt x="2" y="434"/>
                  </a:lnTo>
                  <a:lnTo>
                    <a:pt x="6" y="441"/>
                  </a:lnTo>
                  <a:lnTo>
                    <a:pt x="30" y="463"/>
                  </a:lnTo>
                  <a:lnTo>
                    <a:pt x="53" y="482"/>
                  </a:lnTo>
                  <a:lnTo>
                    <a:pt x="77" y="501"/>
                  </a:lnTo>
                  <a:lnTo>
                    <a:pt x="100" y="517"/>
                  </a:lnTo>
                  <a:lnTo>
                    <a:pt x="121" y="532"/>
                  </a:lnTo>
                  <a:lnTo>
                    <a:pt x="143" y="545"/>
                  </a:lnTo>
                  <a:lnTo>
                    <a:pt x="165" y="555"/>
                  </a:lnTo>
                  <a:lnTo>
                    <a:pt x="187" y="564"/>
                  </a:lnTo>
                  <a:lnTo>
                    <a:pt x="208" y="571"/>
                  </a:lnTo>
                  <a:lnTo>
                    <a:pt x="229" y="577"/>
                  </a:lnTo>
                  <a:lnTo>
                    <a:pt x="248" y="580"/>
                  </a:lnTo>
                  <a:lnTo>
                    <a:pt x="268" y="582"/>
                  </a:lnTo>
                  <a:lnTo>
                    <a:pt x="287" y="582"/>
                  </a:lnTo>
                  <a:lnTo>
                    <a:pt x="306" y="579"/>
                  </a:lnTo>
                  <a:lnTo>
                    <a:pt x="324" y="576"/>
                  </a:lnTo>
                  <a:lnTo>
                    <a:pt x="341" y="570"/>
                  </a:lnTo>
                  <a:lnTo>
                    <a:pt x="379" y="550"/>
                  </a:lnTo>
                  <a:lnTo>
                    <a:pt x="414" y="524"/>
                  </a:lnTo>
                  <a:lnTo>
                    <a:pt x="444" y="491"/>
                  </a:lnTo>
                  <a:lnTo>
                    <a:pt x="472" y="452"/>
                  </a:lnTo>
                  <a:lnTo>
                    <a:pt x="496" y="410"/>
                  </a:lnTo>
                  <a:lnTo>
                    <a:pt x="515" y="365"/>
                  </a:lnTo>
                  <a:lnTo>
                    <a:pt x="534" y="319"/>
                  </a:lnTo>
                  <a:lnTo>
                    <a:pt x="549" y="272"/>
                  </a:lnTo>
                  <a:lnTo>
                    <a:pt x="561" y="225"/>
                  </a:lnTo>
                  <a:lnTo>
                    <a:pt x="572" y="181"/>
                  </a:lnTo>
                  <a:lnTo>
                    <a:pt x="580" y="140"/>
                  </a:lnTo>
                  <a:lnTo>
                    <a:pt x="587" y="103"/>
                  </a:lnTo>
                  <a:lnTo>
                    <a:pt x="591" y="71"/>
                  </a:lnTo>
                  <a:lnTo>
                    <a:pt x="595" y="47"/>
                  </a:lnTo>
                  <a:lnTo>
                    <a:pt x="596" y="30"/>
                  </a:lnTo>
                  <a:lnTo>
                    <a:pt x="597" y="22"/>
                  </a:lnTo>
                  <a:lnTo>
                    <a:pt x="596" y="13"/>
                  </a:lnTo>
                  <a:lnTo>
                    <a:pt x="592" y="7"/>
                  </a:lnTo>
                  <a:lnTo>
                    <a:pt x="587" y="2"/>
                  </a:lnTo>
                  <a:lnTo>
                    <a:pt x="579" y="0"/>
                  </a:lnTo>
                  <a:lnTo>
                    <a:pt x="571" y="1"/>
                  </a:lnTo>
                  <a:lnTo>
                    <a:pt x="565" y="4"/>
                  </a:lnTo>
                  <a:lnTo>
                    <a:pt x="559" y="10"/>
                  </a:lnTo>
                  <a:lnTo>
                    <a:pt x="5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011"/>
              <a:ext cx="375" cy="483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18" y="91"/>
                </a:cxn>
                <a:cxn ang="0">
                  <a:pos x="13" y="92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4" y="100"/>
                </a:cxn>
                <a:cxn ang="0">
                  <a:pos x="2" y="103"/>
                </a:cxn>
                <a:cxn ang="0">
                  <a:pos x="2" y="108"/>
                </a:cxn>
                <a:cxn ang="0">
                  <a:pos x="0" y="111"/>
                </a:cxn>
                <a:cxn ang="0">
                  <a:pos x="2" y="116"/>
                </a:cxn>
                <a:cxn ang="0">
                  <a:pos x="4" y="124"/>
                </a:cxn>
                <a:cxn ang="0">
                  <a:pos x="11" y="144"/>
                </a:cxn>
                <a:cxn ang="0">
                  <a:pos x="21" y="174"/>
                </a:cxn>
                <a:cxn ang="0">
                  <a:pos x="34" y="214"/>
                </a:cxn>
                <a:cxn ang="0">
                  <a:pos x="49" y="262"/>
                </a:cxn>
                <a:cxn ang="0">
                  <a:pos x="65" y="318"/>
                </a:cxn>
                <a:cxn ang="0">
                  <a:pos x="83" y="379"/>
                </a:cxn>
                <a:cxn ang="0">
                  <a:pos x="102" y="443"/>
                </a:cxn>
                <a:cxn ang="0">
                  <a:pos x="120" y="510"/>
                </a:cxn>
                <a:cxn ang="0">
                  <a:pos x="139" y="579"/>
                </a:cxn>
                <a:cxn ang="0">
                  <a:pos x="155" y="648"/>
                </a:cxn>
                <a:cxn ang="0">
                  <a:pos x="171" y="715"/>
                </a:cxn>
                <a:cxn ang="0">
                  <a:pos x="184" y="780"/>
                </a:cxn>
                <a:cxn ang="0">
                  <a:pos x="194" y="841"/>
                </a:cxn>
                <a:cxn ang="0">
                  <a:pos x="201" y="896"/>
                </a:cxn>
                <a:cxn ang="0">
                  <a:pos x="204" y="945"/>
                </a:cxn>
                <a:cxn ang="0">
                  <a:pos x="205" y="949"/>
                </a:cxn>
                <a:cxn ang="0">
                  <a:pos x="207" y="954"/>
                </a:cxn>
                <a:cxn ang="0">
                  <a:pos x="209" y="957"/>
                </a:cxn>
                <a:cxn ang="0">
                  <a:pos x="212" y="961"/>
                </a:cxn>
                <a:cxn ang="0">
                  <a:pos x="216" y="963"/>
                </a:cxn>
                <a:cxn ang="0">
                  <a:pos x="220" y="964"/>
                </a:cxn>
                <a:cxn ang="0">
                  <a:pos x="225" y="964"/>
                </a:cxn>
                <a:cxn ang="0">
                  <a:pos x="230" y="964"/>
                </a:cxn>
                <a:cxn ang="0">
                  <a:pos x="736" y="829"/>
                </a:cxn>
                <a:cxn ang="0">
                  <a:pos x="743" y="826"/>
                </a:cxn>
                <a:cxn ang="0">
                  <a:pos x="748" y="821"/>
                </a:cxn>
                <a:cxn ang="0">
                  <a:pos x="750" y="814"/>
                </a:cxn>
                <a:cxn ang="0">
                  <a:pos x="750" y="806"/>
                </a:cxn>
                <a:cxn ang="0">
                  <a:pos x="738" y="738"/>
                </a:cxn>
                <a:cxn ang="0">
                  <a:pos x="718" y="637"/>
                </a:cxn>
                <a:cxn ang="0">
                  <a:pos x="694" y="514"/>
                </a:cxn>
                <a:cxn ang="0">
                  <a:pos x="666" y="381"/>
                </a:cxn>
                <a:cxn ang="0">
                  <a:pos x="637" y="252"/>
                </a:cxn>
                <a:cxn ang="0">
                  <a:pos x="611" y="138"/>
                </a:cxn>
                <a:cxn ang="0">
                  <a:pos x="587" y="52"/>
                </a:cxn>
                <a:cxn ang="0">
                  <a:pos x="567" y="7"/>
                </a:cxn>
                <a:cxn ang="0">
                  <a:pos x="564" y="3"/>
                </a:cxn>
                <a:cxn ang="0">
                  <a:pos x="559" y="1"/>
                </a:cxn>
                <a:cxn ang="0">
                  <a:pos x="553" y="0"/>
                </a:cxn>
                <a:cxn ang="0">
                  <a:pos x="549" y="0"/>
                </a:cxn>
              </a:cxnLst>
              <a:rect l="0" t="0" r="r" b="b"/>
              <a:pathLst>
                <a:path w="750" h="964">
                  <a:moveTo>
                    <a:pt x="549" y="0"/>
                  </a:moveTo>
                  <a:lnTo>
                    <a:pt x="18" y="91"/>
                  </a:lnTo>
                  <a:lnTo>
                    <a:pt x="13" y="92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4" y="100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1"/>
                  </a:lnTo>
                  <a:lnTo>
                    <a:pt x="2" y="116"/>
                  </a:lnTo>
                  <a:lnTo>
                    <a:pt x="4" y="124"/>
                  </a:lnTo>
                  <a:lnTo>
                    <a:pt x="11" y="144"/>
                  </a:lnTo>
                  <a:lnTo>
                    <a:pt x="21" y="174"/>
                  </a:lnTo>
                  <a:lnTo>
                    <a:pt x="34" y="214"/>
                  </a:lnTo>
                  <a:lnTo>
                    <a:pt x="49" y="262"/>
                  </a:lnTo>
                  <a:lnTo>
                    <a:pt x="65" y="318"/>
                  </a:lnTo>
                  <a:lnTo>
                    <a:pt x="83" y="379"/>
                  </a:lnTo>
                  <a:lnTo>
                    <a:pt x="102" y="443"/>
                  </a:lnTo>
                  <a:lnTo>
                    <a:pt x="120" y="510"/>
                  </a:lnTo>
                  <a:lnTo>
                    <a:pt x="139" y="579"/>
                  </a:lnTo>
                  <a:lnTo>
                    <a:pt x="155" y="648"/>
                  </a:lnTo>
                  <a:lnTo>
                    <a:pt x="171" y="715"/>
                  </a:lnTo>
                  <a:lnTo>
                    <a:pt x="184" y="780"/>
                  </a:lnTo>
                  <a:lnTo>
                    <a:pt x="194" y="841"/>
                  </a:lnTo>
                  <a:lnTo>
                    <a:pt x="201" y="896"/>
                  </a:lnTo>
                  <a:lnTo>
                    <a:pt x="204" y="945"/>
                  </a:lnTo>
                  <a:lnTo>
                    <a:pt x="205" y="949"/>
                  </a:lnTo>
                  <a:lnTo>
                    <a:pt x="207" y="954"/>
                  </a:lnTo>
                  <a:lnTo>
                    <a:pt x="209" y="957"/>
                  </a:lnTo>
                  <a:lnTo>
                    <a:pt x="212" y="961"/>
                  </a:lnTo>
                  <a:lnTo>
                    <a:pt x="216" y="963"/>
                  </a:lnTo>
                  <a:lnTo>
                    <a:pt x="220" y="964"/>
                  </a:lnTo>
                  <a:lnTo>
                    <a:pt x="225" y="964"/>
                  </a:lnTo>
                  <a:lnTo>
                    <a:pt x="230" y="964"/>
                  </a:lnTo>
                  <a:lnTo>
                    <a:pt x="736" y="829"/>
                  </a:lnTo>
                  <a:lnTo>
                    <a:pt x="743" y="826"/>
                  </a:lnTo>
                  <a:lnTo>
                    <a:pt x="748" y="821"/>
                  </a:lnTo>
                  <a:lnTo>
                    <a:pt x="750" y="814"/>
                  </a:lnTo>
                  <a:lnTo>
                    <a:pt x="750" y="806"/>
                  </a:lnTo>
                  <a:lnTo>
                    <a:pt x="738" y="738"/>
                  </a:lnTo>
                  <a:lnTo>
                    <a:pt x="718" y="637"/>
                  </a:lnTo>
                  <a:lnTo>
                    <a:pt x="694" y="514"/>
                  </a:lnTo>
                  <a:lnTo>
                    <a:pt x="666" y="381"/>
                  </a:lnTo>
                  <a:lnTo>
                    <a:pt x="637" y="252"/>
                  </a:lnTo>
                  <a:lnTo>
                    <a:pt x="611" y="138"/>
                  </a:lnTo>
                  <a:lnTo>
                    <a:pt x="587" y="52"/>
                  </a:lnTo>
                  <a:lnTo>
                    <a:pt x="567" y="7"/>
                  </a:lnTo>
                  <a:lnTo>
                    <a:pt x="564" y="3"/>
                  </a:lnTo>
                  <a:lnTo>
                    <a:pt x="559" y="1"/>
                  </a:lnTo>
                  <a:lnTo>
                    <a:pt x="553" y="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83" y="2032"/>
              <a:ext cx="330" cy="439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10" y="43"/>
                </a:cxn>
                <a:cxn ang="0">
                  <a:pos x="528" y="112"/>
                </a:cxn>
                <a:cxn ang="0">
                  <a:pos x="549" y="201"/>
                </a:cxn>
                <a:cxn ang="0">
                  <a:pos x="572" y="304"/>
                </a:cxn>
                <a:cxn ang="0">
                  <a:pos x="596" y="417"/>
                </a:cxn>
                <a:cxn ang="0">
                  <a:pos x="619" y="534"/>
                </a:cxn>
                <a:cxn ang="0">
                  <a:pos x="642" y="648"/>
                </a:cxn>
                <a:cxn ang="0">
                  <a:pos x="662" y="755"/>
                </a:cxn>
                <a:cxn ang="0">
                  <a:pos x="651" y="757"/>
                </a:cxn>
                <a:cxn ang="0">
                  <a:pos x="634" y="762"/>
                </a:cxn>
                <a:cxn ang="0">
                  <a:pos x="611" y="769"/>
                </a:cxn>
                <a:cxn ang="0">
                  <a:pos x="582" y="776"/>
                </a:cxn>
                <a:cxn ang="0">
                  <a:pos x="549" y="785"/>
                </a:cxn>
                <a:cxn ang="0">
                  <a:pos x="512" y="794"/>
                </a:cxn>
                <a:cxn ang="0">
                  <a:pos x="473" y="804"/>
                </a:cxn>
                <a:cxn ang="0">
                  <a:pos x="432" y="815"/>
                </a:cxn>
                <a:cxn ang="0">
                  <a:pos x="393" y="826"/>
                </a:cxn>
                <a:cxn ang="0">
                  <a:pos x="354" y="837"/>
                </a:cxn>
                <a:cxn ang="0">
                  <a:pos x="316" y="846"/>
                </a:cxn>
                <a:cxn ang="0">
                  <a:pos x="283" y="855"/>
                </a:cxn>
                <a:cxn ang="0">
                  <a:pos x="252" y="863"/>
                </a:cxn>
                <a:cxn ang="0">
                  <a:pos x="227" y="870"/>
                </a:cxn>
                <a:cxn ang="0">
                  <a:pos x="208" y="875"/>
                </a:cxn>
                <a:cxn ang="0">
                  <a:pos x="196" y="878"/>
                </a:cxn>
                <a:cxn ang="0">
                  <a:pos x="192" y="832"/>
                </a:cxn>
                <a:cxn ang="0">
                  <a:pos x="185" y="781"/>
                </a:cxn>
                <a:cxn ang="0">
                  <a:pos x="176" y="728"/>
                </a:cxn>
                <a:cxn ang="0">
                  <a:pos x="164" y="671"/>
                </a:cxn>
                <a:cxn ang="0">
                  <a:pos x="151" y="612"/>
                </a:cxn>
                <a:cxn ang="0">
                  <a:pos x="136" y="553"/>
                </a:cxn>
                <a:cxn ang="0">
                  <a:pos x="121" y="493"/>
                </a:cxn>
                <a:cxn ang="0">
                  <a:pos x="105" y="433"/>
                </a:cxn>
                <a:cxn ang="0">
                  <a:pos x="89" y="376"/>
                </a:cxn>
                <a:cxn ang="0">
                  <a:pos x="74" y="321"/>
                </a:cxn>
                <a:cxn ang="0">
                  <a:pos x="58" y="269"/>
                </a:cxn>
                <a:cxn ang="0">
                  <a:pos x="43" y="220"/>
                </a:cxn>
                <a:cxn ang="0">
                  <a:pos x="30" y="176"/>
                </a:cxn>
                <a:cxn ang="0">
                  <a:pos x="18" y="138"/>
                </a:cxn>
                <a:cxn ang="0">
                  <a:pos x="9" y="109"/>
                </a:cxn>
                <a:cxn ang="0">
                  <a:pos x="0" y="84"/>
                </a:cxn>
                <a:cxn ang="0">
                  <a:pos x="13" y="82"/>
                </a:cxn>
                <a:cxn ang="0">
                  <a:pos x="33" y="79"/>
                </a:cxn>
                <a:cxn ang="0">
                  <a:pos x="59" y="74"/>
                </a:cxn>
                <a:cxn ang="0">
                  <a:pos x="91" y="69"/>
                </a:cxn>
                <a:cxn ang="0">
                  <a:pos x="128" y="62"/>
                </a:cxn>
                <a:cxn ang="0">
                  <a:pos x="169" y="56"/>
                </a:cxn>
                <a:cxn ang="0">
                  <a:pos x="210" y="49"/>
                </a:cxn>
                <a:cxn ang="0">
                  <a:pos x="254" y="42"/>
                </a:cxn>
                <a:cxn ang="0">
                  <a:pos x="296" y="34"/>
                </a:cxn>
                <a:cxn ang="0">
                  <a:pos x="338" y="27"/>
                </a:cxn>
                <a:cxn ang="0">
                  <a:pos x="377" y="20"/>
                </a:cxn>
                <a:cxn ang="0">
                  <a:pos x="413" y="14"/>
                </a:cxn>
                <a:cxn ang="0">
                  <a:pos x="443" y="9"/>
                </a:cxn>
                <a:cxn ang="0">
                  <a:pos x="468" y="5"/>
                </a:cxn>
                <a:cxn ang="0">
                  <a:pos x="485" y="1"/>
                </a:cxn>
                <a:cxn ang="0">
                  <a:pos x="495" y="0"/>
                </a:cxn>
              </a:cxnLst>
              <a:rect l="0" t="0" r="r" b="b"/>
              <a:pathLst>
                <a:path w="662" h="878">
                  <a:moveTo>
                    <a:pt x="495" y="0"/>
                  </a:moveTo>
                  <a:lnTo>
                    <a:pt x="510" y="43"/>
                  </a:lnTo>
                  <a:lnTo>
                    <a:pt x="528" y="112"/>
                  </a:lnTo>
                  <a:lnTo>
                    <a:pt x="549" y="201"/>
                  </a:lnTo>
                  <a:lnTo>
                    <a:pt x="572" y="304"/>
                  </a:lnTo>
                  <a:lnTo>
                    <a:pt x="596" y="417"/>
                  </a:lnTo>
                  <a:lnTo>
                    <a:pt x="619" y="534"/>
                  </a:lnTo>
                  <a:lnTo>
                    <a:pt x="642" y="648"/>
                  </a:lnTo>
                  <a:lnTo>
                    <a:pt x="662" y="755"/>
                  </a:lnTo>
                  <a:lnTo>
                    <a:pt x="651" y="757"/>
                  </a:lnTo>
                  <a:lnTo>
                    <a:pt x="634" y="762"/>
                  </a:lnTo>
                  <a:lnTo>
                    <a:pt x="611" y="769"/>
                  </a:lnTo>
                  <a:lnTo>
                    <a:pt x="582" y="776"/>
                  </a:lnTo>
                  <a:lnTo>
                    <a:pt x="549" y="785"/>
                  </a:lnTo>
                  <a:lnTo>
                    <a:pt x="512" y="794"/>
                  </a:lnTo>
                  <a:lnTo>
                    <a:pt x="473" y="804"/>
                  </a:lnTo>
                  <a:lnTo>
                    <a:pt x="432" y="815"/>
                  </a:lnTo>
                  <a:lnTo>
                    <a:pt x="393" y="826"/>
                  </a:lnTo>
                  <a:lnTo>
                    <a:pt x="354" y="837"/>
                  </a:lnTo>
                  <a:lnTo>
                    <a:pt x="316" y="846"/>
                  </a:lnTo>
                  <a:lnTo>
                    <a:pt x="283" y="855"/>
                  </a:lnTo>
                  <a:lnTo>
                    <a:pt x="252" y="863"/>
                  </a:lnTo>
                  <a:lnTo>
                    <a:pt x="227" y="870"/>
                  </a:lnTo>
                  <a:lnTo>
                    <a:pt x="208" y="875"/>
                  </a:lnTo>
                  <a:lnTo>
                    <a:pt x="196" y="878"/>
                  </a:lnTo>
                  <a:lnTo>
                    <a:pt x="192" y="832"/>
                  </a:lnTo>
                  <a:lnTo>
                    <a:pt x="185" y="781"/>
                  </a:lnTo>
                  <a:lnTo>
                    <a:pt x="176" y="728"/>
                  </a:lnTo>
                  <a:lnTo>
                    <a:pt x="164" y="671"/>
                  </a:lnTo>
                  <a:lnTo>
                    <a:pt x="151" y="612"/>
                  </a:lnTo>
                  <a:lnTo>
                    <a:pt x="136" y="553"/>
                  </a:lnTo>
                  <a:lnTo>
                    <a:pt x="121" y="493"/>
                  </a:lnTo>
                  <a:lnTo>
                    <a:pt x="105" y="433"/>
                  </a:lnTo>
                  <a:lnTo>
                    <a:pt x="89" y="376"/>
                  </a:lnTo>
                  <a:lnTo>
                    <a:pt x="74" y="321"/>
                  </a:lnTo>
                  <a:lnTo>
                    <a:pt x="58" y="269"/>
                  </a:lnTo>
                  <a:lnTo>
                    <a:pt x="43" y="220"/>
                  </a:lnTo>
                  <a:lnTo>
                    <a:pt x="30" y="176"/>
                  </a:lnTo>
                  <a:lnTo>
                    <a:pt x="18" y="138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13" y="82"/>
                  </a:lnTo>
                  <a:lnTo>
                    <a:pt x="33" y="79"/>
                  </a:lnTo>
                  <a:lnTo>
                    <a:pt x="59" y="74"/>
                  </a:lnTo>
                  <a:lnTo>
                    <a:pt x="91" y="69"/>
                  </a:lnTo>
                  <a:lnTo>
                    <a:pt x="128" y="62"/>
                  </a:lnTo>
                  <a:lnTo>
                    <a:pt x="169" y="56"/>
                  </a:lnTo>
                  <a:lnTo>
                    <a:pt x="210" y="49"/>
                  </a:lnTo>
                  <a:lnTo>
                    <a:pt x="254" y="42"/>
                  </a:lnTo>
                  <a:lnTo>
                    <a:pt x="296" y="34"/>
                  </a:lnTo>
                  <a:lnTo>
                    <a:pt x="338" y="27"/>
                  </a:lnTo>
                  <a:lnTo>
                    <a:pt x="377" y="20"/>
                  </a:lnTo>
                  <a:lnTo>
                    <a:pt x="413" y="14"/>
                  </a:lnTo>
                  <a:lnTo>
                    <a:pt x="443" y="9"/>
                  </a:lnTo>
                  <a:lnTo>
                    <a:pt x="468" y="5"/>
                  </a:lnTo>
                  <a:lnTo>
                    <a:pt x="485" y="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57" y="2160"/>
              <a:ext cx="187" cy="43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8" y="67"/>
                </a:cxn>
                <a:cxn ang="0">
                  <a:pos x="5" y="68"/>
                </a:cxn>
                <a:cxn ang="0">
                  <a:pos x="2" y="71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8" y="86"/>
                </a:cxn>
                <a:cxn ang="0">
                  <a:pos x="12" y="86"/>
                </a:cxn>
                <a:cxn ang="0">
                  <a:pos x="365" y="20"/>
                </a:cxn>
                <a:cxn ang="0">
                  <a:pos x="369" y="18"/>
                </a:cxn>
                <a:cxn ang="0">
                  <a:pos x="371" y="16"/>
                </a:cxn>
                <a:cxn ang="0">
                  <a:pos x="372" y="13"/>
                </a:cxn>
                <a:cxn ang="0">
                  <a:pos x="373" y="10"/>
                </a:cxn>
                <a:cxn ang="0">
                  <a:pos x="372" y="5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2" y="0"/>
                </a:cxn>
              </a:cxnLst>
              <a:rect l="0" t="0" r="r" b="b"/>
              <a:pathLst>
                <a:path w="373" h="86">
                  <a:moveTo>
                    <a:pt x="362" y="0"/>
                  </a:moveTo>
                  <a:lnTo>
                    <a:pt x="8" y="67"/>
                  </a:lnTo>
                  <a:lnTo>
                    <a:pt x="5" y="68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365" y="20"/>
                  </a:lnTo>
                  <a:lnTo>
                    <a:pt x="369" y="18"/>
                  </a:lnTo>
                  <a:lnTo>
                    <a:pt x="371" y="16"/>
                  </a:lnTo>
                  <a:lnTo>
                    <a:pt x="372" y="13"/>
                  </a:lnTo>
                  <a:lnTo>
                    <a:pt x="373" y="10"/>
                  </a:lnTo>
                  <a:lnTo>
                    <a:pt x="372" y="5"/>
                  </a:lnTo>
                  <a:lnTo>
                    <a:pt x="369" y="1"/>
                  </a:lnTo>
                  <a:lnTo>
                    <a:pt x="36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466" y="2218"/>
              <a:ext cx="186" cy="4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9" y="72"/>
                </a:cxn>
                <a:cxn ang="0">
                  <a:pos x="5" y="73"/>
                </a:cxn>
                <a:cxn ang="0">
                  <a:pos x="2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2" y="87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12" y="91"/>
                </a:cxn>
                <a:cxn ang="0">
                  <a:pos x="364" y="20"/>
                </a:cxn>
                <a:cxn ang="0">
                  <a:pos x="368" y="19"/>
                </a:cxn>
                <a:cxn ang="0">
                  <a:pos x="371" y="15"/>
                </a:cxn>
                <a:cxn ang="0">
                  <a:pos x="372" y="13"/>
                </a:cxn>
                <a:cxn ang="0">
                  <a:pos x="372" y="8"/>
                </a:cxn>
                <a:cxn ang="0">
                  <a:pos x="371" y="5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1" y="0"/>
                </a:cxn>
              </a:cxnLst>
              <a:rect l="0" t="0" r="r" b="b"/>
              <a:pathLst>
                <a:path w="372" h="91">
                  <a:moveTo>
                    <a:pt x="361" y="0"/>
                  </a:moveTo>
                  <a:lnTo>
                    <a:pt x="9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364" y="20"/>
                  </a:lnTo>
                  <a:lnTo>
                    <a:pt x="368" y="19"/>
                  </a:lnTo>
                  <a:lnTo>
                    <a:pt x="371" y="15"/>
                  </a:lnTo>
                  <a:lnTo>
                    <a:pt x="372" y="13"/>
                  </a:lnTo>
                  <a:lnTo>
                    <a:pt x="372" y="8"/>
                  </a:lnTo>
                  <a:lnTo>
                    <a:pt x="371" y="5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475" y="2268"/>
              <a:ext cx="186" cy="4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5" y="93"/>
                </a:cxn>
                <a:cxn ang="0">
                  <a:pos x="7" y="94"/>
                </a:cxn>
                <a:cxn ang="0">
                  <a:pos x="11" y="94"/>
                </a:cxn>
                <a:cxn ang="0">
                  <a:pos x="364" y="19"/>
                </a:cxn>
                <a:cxn ang="0">
                  <a:pos x="367" y="18"/>
                </a:cxn>
                <a:cxn ang="0">
                  <a:pos x="370" y="15"/>
                </a:cxn>
                <a:cxn ang="0">
                  <a:pos x="371" y="11"/>
                </a:cxn>
                <a:cxn ang="0">
                  <a:pos x="371" y="8"/>
                </a:cxn>
                <a:cxn ang="0">
                  <a:pos x="370" y="4"/>
                </a:cxn>
                <a:cxn ang="0">
                  <a:pos x="367" y="1"/>
                </a:cxn>
                <a:cxn ang="0">
                  <a:pos x="364" y="0"/>
                </a:cxn>
                <a:cxn ang="0">
                  <a:pos x="359" y="0"/>
                </a:cxn>
              </a:cxnLst>
              <a:rect l="0" t="0" r="r" b="b"/>
              <a:pathLst>
                <a:path w="371" h="94">
                  <a:moveTo>
                    <a:pt x="359" y="0"/>
                  </a:move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7" y="94"/>
                  </a:lnTo>
                  <a:lnTo>
                    <a:pt x="11" y="94"/>
                  </a:lnTo>
                  <a:lnTo>
                    <a:pt x="364" y="19"/>
                  </a:lnTo>
                  <a:lnTo>
                    <a:pt x="367" y="18"/>
                  </a:lnTo>
                  <a:lnTo>
                    <a:pt x="370" y="15"/>
                  </a:lnTo>
                  <a:lnTo>
                    <a:pt x="371" y="11"/>
                  </a:lnTo>
                  <a:lnTo>
                    <a:pt x="371" y="8"/>
                  </a:lnTo>
                  <a:lnTo>
                    <a:pt x="370" y="4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89" y="2324"/>
              <a:ext cx="185" cy="4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8" y="79"/>
                </a:cxn>
                <a:cxn ang="0">
                  <a:pos x="5" y="80"/>
                </a:cxn>
                <a:cxn ang="0">
                  <a:pos x="2" y="83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5" y="97"/>
                </a:cxn>
                <a:cxn ang="0">
                  <a:pos x="8" y="98"/>
                </a:cxn>
                <a:cxn ang="0">
                  <a:pos x="13" y="98"/>
                </a:cxn>
                <a:cxn ang="0">
                  <a:pos x="364" y="19"/>
                </a:cxn>
                <a:cxn ang="0">
                  <a:pos x="368" y="18"/>
                </a:cxn>
                <a:cxn ang="0">
                  <a:pos x="370" y="14"/>
                </a:cxn>
                <a:cxn ang="0">
                  <a:pos x="371" y="12"/>
                </a:cxn>
                <a:cxn ang="0">
                  <a:pos x="371" y="7"/>
                </a:cxn>
                <a:cxn ang="0">
                  <a:pos x="370" y="4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0" y="0"/>
                </a:cxn>
              </a:cxnLst>
              <a:rect l="0" t="0" r="r" b="b"/>
              <a:pathLst>
                <a:path w="371" h="98">
                  <a:moveTo>
                    <a:pt x="360" y="0"/>
                  </a:moveTo>
                  <a:lnTo>
                    <a:pt x="8" y="79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364" y="19"/>
                  </a:lnTo>
                  <a:lnTo>
                    <a:pt x="368" y="18"/>
                  </a:lnTo>
                  <a:lnTo>
                    <a:pt x="370" y="14"/>
                  </a:lnTo>
                  <a:lnTo>
                    <a:pt x="371" y="12"/>
                  </a:lnTo>
                  <a:lnTo>
                    <a:pt x="371" y="7"/>
                  </a:lnTo>
                  <a:lnTo>
                    <a:pt x="370" y="4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500" y="2374"/>
              <a:ext cx="186" cy="5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8" y="83"/>
                </a:cxn>
                <a:cxn ang="0">
                  <a:pos x="5" y="85"/>
                </a:cxn>
                <a:cxn ang="0">
                  <a:pos x="2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5" y="102"/>
                </a:cxn>
                <a:cxn ang="0">
                  <a:pos x="8" y="103"/>
                </a:cxn>
                <a:cxn ang="0">
                  <a:pos x="13" y="103"/>
                </a:cxn>
                <a:cxn ang="0">
                  <a:pos x="363" y="20"/>
                </a:cxn>
                <a:cxn ang="0">
                  <a:pos x="367" y="19"/>
                </a:cxn>
                <a:cxn ang="0">
                  <a:pos x="370" y="15"/>
                </a:cxn>
                <a:cxn ang="0">
                  <a:pos x="371" y="12"/>
                </a:cxn>
                <a:cxn ang="0">
                  <a:pos x="371" y="9"/>
                </a:cxn>
                <a:cxn ang="0">
                  <a:pos x="369" y="5"/>
                </a:cxn>
                <a:cxn ang="0">
                  <a:pos x="367" y="2"/>
                </a:cxn>
                <a:cxn ang="0">
                  <a:pos x="363" y="0"/>
                </a:cxn>
                <a:cxn ang="0">
                  <a:pos x="359" y="0"/>
                </a:cxn>
              </a:cxnLst>
              <a:rect l="0" t="0" r="r" b="b"/>
              <a:pathLst>
                <a:path w="371" h="103">
                  <a:moveTo>
                    <a:pt x="359" y="0"/>
                  </a:moveTo>
                  <a:lnTo>
                    <a:pt x="8" y="83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8" y="103"/>
                  </a:lnTo>
                  <a:lnTo>
                    <a:pt x="13" y="103"/>
                  </a:lnTo>
                  <a:lnTo>
                    <a:pt x="363" y="20"/>
                  </a:lnTo>
                  <a:lnTo>
                    <a:pt x="367" y="19"/>
                  </a:lnTo>
                  <a:lnTo>
                    <a:pt x="370" y="15"/>
                  </a:lnTo>
                  <a:lnTo>
                    <a:pt x="371" y="12"/>
                  </a:lnTo>
                  <a:lnTo>
                    <a:pt x="371" y="9"/>
                  </a:lnTo>
                  <a:lnTo>
                    <a:pt x="369" y="5"/>
                  </a:lnTo>
                  <a:lnTo>
                    <a:pt x="367" y="2"/>
                  </a:lnTo>
                  <a:lnTo>
                    <a:pt x="363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492" y="2066"/>
              <a:ext cx="95" cy="10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55" y="196"/>
                </a:cxn>
                <a:cxn ang="0">
                  <a:pos x="59" y="202"/>
                </a:cxn>
                <a:cxn ang="0">
                  <a:pos x="66" y="206"/>
                </a:cxn>
                <a:cxn ang="0">
                  <a:pos x="73" y="208"/>
                </a:cxn>
                <a:cxn ang="0">
                  <a:pos x="81" y="206"/>
                </a:cxn>
                <a:cxn ang="0">
                  <a:pos x="87" y="204"/>
                </a:cxn>
                <a:cxn ang="0">
                  <a:pos x="91" y="201"/>
                </a:cxn>
                <a:cxn ang="0">
                  <a:pos x="93" y="195"/>
                </a:cxn>
                <a:cxn ang="0">
                  <a:pos x="95" y="188"/>
                </a:cxn>
                <a:cxn ang="0">
                  <a:pos x="95" y="187"/>
                </a:cxn>
                <a:cxn ang="0">
                  <a:pos x="95" y="186"/>
                </a:cxn>
                <a:cxn ang="0">
                  <a:pos x="95" y="185"/>
                </a:cxn>
                <a:cxn ang="0">
                  <a:pos x="93" y="183"/>
                </a:cxn>
                <a:cxn ang="0">
                  <a:pos x="92" y="181"/>
                </a:cxn>
                <a:cxn ang="0">
                  <a:pos x="90" y="173"/>
                </a:cxn>
                <a:cxn ang="0">
                  <a:pos x="87" y="163"/>
                </a:cxn>
                <a:cxn ang="0">
                  <a:pos x="82" y="148"/>
                </a:cxn>
                <a:cxn ang="0">
                  <a:pos x="76" y="130"/>
                </a:cxn>
                <a:cxn ang="0">
                  <a:pos x="70" y="112"/>
                </a:cxn>
                <a:cxn ang="0">
                  <a:pos x="64" y="94"/>
                </a:cxn>
                <a:cxn ang="0">
                  <a:pos x="58" y="74"/>
                </a:cxn>
                <a:cxn ang="0">
                  <a:pos x="75" y="87"/>
                </a:cxn>
                <a:cxn ang="0">
                  <a:pos x="92" y="100"/>
                </a:cxn>
                <a:cxn ang="0">
                  <a:pos x="110" y="113"/>
                </a:cxn>
                <a:cxn ang="0">
                  <a:pos x="126" y="125"/>
                </a:cxn>
                <a:cxn ang="0">
                  <a:pos x="138" y="135"/>
                </a:cxn>
                <a:cxn ang="0">
                  <a:pos x="150" y="143"/>
                </a:cxn>
                <a:cxn ang="0">
                  <a:pos x="157" y="148"/>
                </a:cxn>
                <a:cxn ang="0">
                  <a:pos x="159" y="150"/>
                </a:cxn>
                <a:cxn ang="0">
                  <a:pos x="166" y="152"/>
                </a:cxn>
                <a:cxn ang="0">
                  <a:pos x="174" y="152"/>
                </a:cxn>
                <a:cxn ang="0">
                  <a:pos x="181" y="151"/>
                </a:cxn>
                <a:cxn ang="0">
                  <a:pos x="187" y="147"/>
                </a:cxn>
                <a:cxn ang="0">
                  <a:pos x="190" y="140"/>
                </a:cxn>
                <a:cxn ang="0">
                  <a:pos x="191" y="132"/>
                </a:cxn>
                <a:cxn ang="0">
                  <a:pos x="189" y="125"/>
                </a:cxn>
                <a:cxn ang="0">
                  <a:pos x="183" y="119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</a:cxnLst>
              <a:rect l="0" t="0" r="r" b="b"/>
              <a:pathLst>
                <a:path w="191" h="208">
                  <a:moveTo>
                    <a:pt x="8" y="4"/>
                  </a:move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5" y="196"/>
                  </a:lnTo>
                  <a:lnTo>
                    <a:pt x="59" y="202"/>
                  </a:lnTo>
                  <a:lnTo>
                    <a:pt x="66" y="206"/>
                  </a:lnTo>
                  <a:lnTo>
                    <a:pt x="73" y="208"/>
                  </a:lnTo>
                  <a:lnTo>
                    <a:pt x="81" y="206"/>
                  </a:lnTo>
                  <a:lnTo>
                    <a:pt x="87" y="204"/>
                  </a:lnTo>
                  <a:lnTo>
                    <a:pt x="91" y="201"/>
                  </a:lnTo>
                  <a:lnTo>
                    <a:pt x="93" y="195"/>
                  </a:lnTo>
                  <a:lnTo>
                    <a:pt x="95" y="188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0" y="173"/>
                  </a:lnTo>
                  <a:lnTo>
                    <a:pt x="87" y="163"/>
                  </a:lnTo>
                  <a:lnTo>
                    <a:pt x="82" y="148"/>
                  </a:lnTo>
                  <a:lnTo>
                    <a:pt x="76" y="130"/>
                  </a:lnTo>
                  <a:lnTo>
                    <a:pt x="70" y="112"/>
                  </a:lnTo>
                  <a:lnTo>
                    <a:pt x="64" y="94"/>
                  </a:lnTo>
                  <a:lnTo>
                    <a:pt x="58" y="74"/>
                  </a:lnTo>
                  <a:lnTo>
                    <a:pt x="75" y="87"/>
                  </a:lnTo>
                  <a:lnTo>
                    <a:pt x="92" y="100"/>
                  </a:lnTo>
                  <a:lnTo>
                    <a:pt x="110" y="113"/>
                  </a:lnTo>
                  <a:lnTo>
                    <a:pt x="126" y="125"/>
                  </a:lnTo>
                  <a:lnTo>
                    <a:pt x="138" y="135"/>
                  </a:lnTo>
                  <a:lnTo>
                    <a:pt x="150" y="143"/>
                  </a:lnTo>
                  <a:lnTo>
                    <a:pt x="157" y="148"/>
                  </a:lnTo>
                  <a:lnTo>
                    <a:pt x="159" y="150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1" y="151"/>
                  </a:lnTo>
                  <a:lnTo>
                    <a:pt x="187" y="147"/>
                  </a:lnTo>
                  <a:lnTo>
                    <a:pt x="190" y="140"/>
                  </a:lnTo>
                  <a:lnTo>
                    <a:pt x="191" y="132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517" y="2103"/>
              <a:ext cx="45" cy="4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" y="51"/>
                </a:cxn>
                <a:cxn ang="0">
                  <a:pos x="1" y="58"/>
                </a:cxn>
                <a:cxn ang="0">
                  <a:pos x="0" y="64"/>
                </a:cxn>
                <a:cxn ang="0">
                  <a:pos x="1" y="71"/>
                </a:cxn>
                <a:cxn ang="0">
                  <a:pos x="4" y="77"/>
                </a:cxn>
                <a:cxn ang="0">
                  <a:pos x="10" y="83"/>
                </a:cxn>
                <a:cxn ang="0">
                  <a:pos x="18" y="85"/>
                </a:cxn>
                <a:cxn ang="0">
                  <a:pos x="25" y="83"/>
                </a:cxn>
                <a:cxn ang="0">
                  <a:pos x="32" y="78"/>
                </a:cxn>
                <a:cxn ang="0">
                  <a:pos x="83" y="34"/>
                </a:cxn>
                <a:cxn ang="0">
                  <a:pos x="87" y="28"/>
                </a:cxn>
                <a:cxn ang="0">
                  <a:pos x="90" y="21"/>
                </a:cxn>
                <a:cxn ang="0">
                  <a:pos x="89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0" y="0"/>
                </a:cxn>
                <a:cxn ang="0">
                  <a:pos x="63" y="1"/>
                </a:cxn>
                <a:cxn ang="0">
                  <a:pos x="56" y="5"/>
                </a:cxn>
              </a:cxnLst>
              <a:rect l="0" t="0" r="r" b="b"/>
              <a:pathLst>
                <a:path w="90" h="85">
                  <a:moveTo>
                    <a:pt x="56" y="5"/>
                  </a:moveTo>
                  <a:lnTo>
                    <a:pt x="6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10" y="83"/>
                  </a:lnTo>
                  <a:lnTo>
                    <a:pt x="18" y="85"/>
                  </a:lnTo>
                  <a:lnTo>
                    <a:pt x="25" y="83"/>
                  </a:lnTo>
                  <a:lnTo>
                    <a:pt x="32" y="78"/>
                  </a:lnTo>
                  <a:lnTo>
                    <a:pt x="83" y="34"/>
                  </a:lnTo>
                  <a:lnTo>
                    <a:pt x="87" y="28"/>
                  </a:lnTo>
                  <a:lnTo>
                    <a:pt x="90" y="21"/>
                  </a:lnTo>
                  <a:lnTo>
                    <a:pt x="89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563" y="2064"/>
              <a:ext cx="45" cy="4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5" y="33"/>
                </a:cxn>
                <a:cxn ang="0">
                  <a:pos x="55" y="84"/>
                </a:cxn>
                <a:cxn ang="0">
                  <a:pos x="62" y="88"/>
                </a:cxn>
                <a:cxn ang="0">
                  <a:pos x="70" y="89"/>
                </a:cxn>
                <a:cxn ang="0">
                  <a:pos x="77" y="88"/>
                </a:cxn>
                <a:cxn ang="0">
                  <a:pos x="84" y="84"/>
                </a:cxn>
                <a:cxn ang="0">
                  <a:pos x="88" y="78"/>
                </a:cxn>
                <a:cxn ang="0">
                  <a:pos x="90" y="70"/>
                </a:cxn>
                <a:cxn ang="0">
                  <a:pos x="88" y="62"/>
                </a:cxn>
                <a:cxn ang="0">
                  <a:pos x="84" y="56"/>
                </a:cxn>
                <a:cxn ang="0">
                  <a:pos x="33" y="5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</a:cxnLst>
              <a:rect l="0" t="0" r="r" b="b"/>
              <a:pathLst>
                <a:path w="90" h="89">
                  <a:moveTo>
                    <a:pt x="5" y="5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5" y="84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7" y="88"/>
                  </a:lnTo>
                  <a:lnTo>
                    <a:pt x="84" y="84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88" y="62"/>
                  </a:lnTo>
                  <a:lnTo>
                    <a:pt x="84" y="56"/>
                  </a:lnTo>
                  <a:lnTo>
                    <a:pt x="33" y="5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561" y="2061"/>
              <a:ext cx="45" cy="45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" y="56"/>
                </a:cxn>
                <a:cxn ang="0">
                  <a:pos x="2" y="63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5" y="84"/>
                </a:cxn>
                <a:cxn ang="0">
                  <a:pos x="12" y="89"/>
                </a:cxn>
                <a:cxn ang="0">
                  <a:pos x="20" y="90"/>
                </a:cxn>
                <a:cxn ang="0">
                  <a:pos x="27" y="89"/>
                </a:cxn>
                <a:cxn ang="0">
                  <a:pos x="34" y="84"/>
                </a:cxn>
                <a:cxn ang="0">
                  <a:pos x="84" y="33"/>
                </a:cxn>
                <a:cxn ang="0">
                  <a:pos x="88" y="28"/>
                </a:cxn>
                <a:cxn ang="0">
                  <a:pos x="90" y="20"/>
                </a:cxn>
                <a:cxn ang="0">
                  <a:pos x="88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56" y="6"/>
                </a:cxn>
              </a:cxnLst>
              <a:rect l="0" t="0" r="r" b="b"/>
              <a:pathLst>
                <a:path w="90" h="90">
                  <a:moveTo>
                    <a:pt x="56" y="6"/>
                  </a:moveTo>
                  <a:lnTo>
                    <a:pt x="5" y="56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4"/>
                  </a:lnTo>
                  <a:lnTo>
                    <a:pt x="12" y="89"/>
                  </a:lnTo>
                  <a:lnTo>
                    <a:pt x="20" y="90"/>
                  </a:lnTo>
                  <a:lnTo>
                    <a:pt x="27" y="89"/>
                  </a:lnTo>
                  <a:lnTo>
                    <a:pt x="34" y="84"/>
                  </a:lnTo>
                  <a:lnTo>
                    <a:pt x="84" y="33"/>
                  </a:lnTo>
                  <a:lnTo>
                    <a:pt x="88" y="28"/>
                  </a:lnTo>
                  <a:lnTo>
                    <a:pt x="90" y="20"/>
                  </a:lnTo>
                  <a:lnTo>
                    <a:pt x="88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676" y="2276"/>
              <a:ext cx="77" cy="10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7" y="16"/>
                </a:cxn>
                <a:cxn ang="0">
                  <a:pos x="27" y="22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9" y="38"/>
                </a:cxn>
                <a:cxn ang="0">
                  <a:pos x="4" y="43"/>
                </a:cxn>
                <a:cxn ang="0">
                  <a:pos x="2" y="49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4" y="76"/>
                </a:cxn>
                <a:cxn ang="0">
                  <a:pos x="10" y="85"/>
                </a:cxn>
                <a:cxn ang="0">
                  <a:pos x="18" y="94"/>
                </a:cxn>
                <a:cxn ang="0">
                  <a:pos x="29" y="107"/>
                </a:cxn>
                <a:cxn ang="0">
                  <a:pos x="31" y="109"/>
                </a:cxn>
                <a:cxn ang="0">
                  <a:pos x="35" y="114"/>
                </a:cxn>
                <a:cxn ang="0">
                  <a:pos x="42" y="121"/>
                </a:cxn>
                <a:cxn ang="0">
                  <a:pos x="47" y="130"/>
                </a:cxn>
                <a:cxn ang="0">
                  <a:pos x="49" y="139"/>
                </a:cxn>
                <a:cxn ang="0">
                  <a:pos x="50" y="160"/>
                </a:cxn>
                <a:cxn ang="0">
                  <a:pos x="53" y="178"/>
                </a:cxn>
                <a:cxn ang="0">
                  <a:pos x="55" y="192"/>
                </a:cxn>
                <a:cxn ang="0">
                  <a:pos x="56" y="198"/>
                </a:cxn>
                <a:cxn ang="0">
                  <a:pos x="60" y="210"/>
                </a:cxn>
                <a:cxn ang="0">
                  <a:pos x="72" y="212"/>
                </a:cxn>
                <a:cxn ang="0">
                  <a:pos x="78" y="213"/>
                </a:cxn>
                <a:cxn ang="0">
                  <a:pos x="85" y="213"/>
                </a:cxn>
                <a:cxn ang="0">
                  <a:pos x="93" y="212"/>
                </a:cxn>
                <a:cxn ang="0">
                  <a:pos x="101" y="210"/>
                </a:cxn>
                <a:cxn ang="0">
                  <a:pos x="109" y="208"/>
                </a:cxn>
                <a:cxn ang="0">
                  <a:pos x="117" y="205"/>
                </a:cxn>
                <a:cxn ang="0">
                  <a:pos x="125" y="199"/>
                </a:cxn>
                <a:cxn ang="0">
                  <a:pos x="133" y="192"/>
                </a:cxn>
                <a:cxn ang="0">
                  <a:pos x="143" y="181"/>
                </a:cxn>
                <a:cxn ang="0">
                  <a:pos x="149" y="166"/>
                </a:cxn>
                <a:cxn ang="0">
                  <a:pos x="153" y="148"/>
                </a:cxn>
                <a:cxn ang="0">
                  <a:pos x="154" y="130"/>
                </a:cxn>
                <a:cxn ang="0">
                  <a:pos x="154" y="119"/>
                </a:cxn>
                <a:cxn ang="0">
                  <a:pos x="153" y="108"/>
                </a:cxn>
                <a:cxn ang="0">
                  <a:pos x="151" y="95"/>
                </a:cxn>
                <a:cxn ang="0">
                  <a:pos x="148" y="83"/>
                </a:cxn>
                <a:cxn ang="0">
                  <a:pos x="147" y="78"/>
                </a:cxn>
                <a:cxn ang="0">
                  <a:pos x="145" y="70"/>
                </a:cxn>
                <a:cxn ang="0">
                  <a:pos x="141" y="58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2"/>
                </a:cxn>
                <a:cxn ang="0">
                  <a:pos x="110" y="11"/>
                </a:cxn>
                <a:cxn ang="0">
                  <a:pos x="98" y="4"/>
                </a:cxn>
                <a:cxn ang="0">
                  <a:pos x="93" y="2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69" y="1"/>
                </a:cxn>
                <a:cxn ang="0">
                  <a:pos x="62" y="2"/>
                </a:cxn>
                <a:cxn ang="0">
                  <a:pos x="54" y="5"/>
                </a:cxn>
                <a:cxn ang="0">
                  <a:pos x="46" y="10"/>
                </a:cxn>
              </a:cxnLst>
              <a:rect l="0" t="0" r="r" b="b"/>
              <a:pathLst>
                <a:path w="154" h="213">
                  <a:moveTo>
                    <a:pt x="46" y="10"/>
                  </a:moveTo>
                  <a:lnTo>
                    <a:pt x="37" y="16"/>
                  </a:lnTo>
                  <a:lnTo>
                    <a:pt x="27" y="22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9" y="38"/>
                  </a:lnTo>
                  <a:lnTo>
                    <a:pt x="4" y="43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8" y="94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42" y="121"/>
                  </a:lnTo>
                  <a:lnTo>
                    <a:pt x="47" y="130"/>
                  </a:lnTo>
                  <a:lnTo>
                    <a:pt x="49" y="139"/>
                  </a:lnTo>
                  <a:lnTo>
                    <a:pt x="50" y="160"/>
                  </a:lnTo>
                  <a:lnTo>
                    <a:pt x="53" y="178"/>
                  </a:lnTo>
                  <a:lnTo>
                    <a:pt x="55" y="192"/>
                  </a:lnTo>
                  <a:lnTo>
                    <a:pt x="56" y="198"/>
                  </a:lnTo>
                  <a:lnTo>
                    <a:pt x="60" y="210"/>
                  </a:lnTo>
                  <a:lnTo>
                    <a:pt x="72" y="212"/>
                  </a:lnTo>
                  <a:lnTo>
                    <a:pt x="78" y="213"/>
                  </a:lnTo>
                  <a:lnTo>
                    <a:pt x="85" y="213"/>
                  </a:lnTo>
                  <a:lnTo>
                    <a:pt x="93" y="212"/>
                  </a:lnTo>
                  <a:lnTo>
                    <a:pt x="101" y="210"/>
                  </a:lnTo>
                  <a:lnTo>
                    <a:pt x="109" y="208"/>
                  </a:lnTo>
                  <a:lnTo>
                    <a:pt x="117" y="205"/>
                  </a:lnTo>
                  <a:lnTo>
                    <a:pt x="125" y="199"/>
                  </a:lnTo>
                  <a:lnTo>
                    <a:pt x="133" y="192"/>
                  </a:lnTo>
                  <a:lnTo>
                    <a:pt x="143" y="181"/>
                  </a:lnTo>
                  <a:lnTo>
                    <a:pt x="149" y="166"/>
                  </a:lnTo>
                  <a:lnTo>
                    <a:pt x="153" y="148"/>
                  </a:lnTo>
                  <a:lnTo>
                    <a:pt x="154" y="130"/>
                  </a:lnTo>
                  <a:lnTo>
                    <a:pt x="154" y="119"/>
                  </a:lnTo>
                  <a:lnTo>
                    <a:pt x="153" y="108"/>
                  </a:lnTo>
                  <a:lnTo>
                    <a:pt x="151" y="95"/>
                  </a:lnTo>
                  <a:lnTo>
                    <a:pt x="148" y="83"/>
                  </a:lnTo>
                  <a:lnTo>
                    <a:pt x="147" y="78"/>
                  </a:lnTo>
                  <a:lnTo>
                    <a:pt x="145" y="70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9" y="34"/>
                  </a:lnTo>
                  <a:lnTo>
                    <a:pt x="121" y="22"/>
                  </a:lnTo>
                  <a:lnTo>
                    <a:pt x="110" y="11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697" y="2296"/>
              <a:ext cx="36" cy="6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9" y="8"/>
                </a:cxn>
                <a:cxn ang="0">
                  <a:pos x="57" y="21"/>
                </a:cxn>
                <a:cxn ang="0">
                  <a:pos x="64" y="36"/>
                </a:cxn>
                <a:cxn ang="0">
                  <a:pos x="67" y="51"/>
                </a:cxn>
                <a:cxn ang="0">
                  <a:pos x="67" y="51"/>
                </a:cxn>
                <a:cxn ang="0">
                  <a:pos x="69" y="61"/>
                </a:cxn>
                <a:cxn ang="0">
                  <a:pos x="72" y="71"/>
                </a:cxn>
                <a:cxn ang="0">
                  <a:pos x="73" y="81"/>
                </a:cxn>
                <a:cxn ang="0">
                  <a:pos x="73" y="90"/>
                </a:cxn>
                <a:cxn ang="0">
                  <a:pos x="72" y="101"/>
                </a:cxn>
                <a:cxn ang="0">
                  <a:pos x="71" y="111"/>
                </a:cxn>
                <a:cxn ang="0">
                  <a:pos x="67" y="119"/>
                </a:cxn>
                <a:cxn ang="0">
                  <a:pos x="63" y="124"/>
                </a:cxn>
                <a:cxn ang="0">
                  <a:pos x="60" y="127"/>
                </a:cxn>
                <a:cxn ang="0">
                  <a:pos x="57" y="129"/>
                </a:cxn>
                <a:cxn ang="0">
                  <a:pos x="53" y="130"/>
                </a:cxn>
                <a:cxn ang="0">
                  <a:pos x="50" y="131"/>
                </a:cxn>
                <a:cxn ang="0">
                  <a:pos x="49" y="124"/>
                </a:cxn>
                <a:cxn ang="0">
                  <a:pos x="49" y="116"/>
                </a:cxn>
                <a:cxn ang="0">
                  <a:pos x="48" y="108"/>
                </a:cxn>
                <a:cxn ang="0">
                  <a:pos x="48" y="99"/>
                </a:cxn>
                <a:cxn ang="0">
                  <a:pos x="43" y="77"/>
                </a:cxn>
                <a:cxn ang="0">
                  <a:pos x="34" y="59"/>
                </a:cxn>
                <a:cxn ang="0">
                  <a:pos x="23" y="46"/>
                </a:cxn>
                <a:cxn ang="0">
                  <a:pos x="15" y="39"/>
                </a:cxn>
                <a:cxn ang="0">
                  <a:pos x="13" y="37"/>
                </a:cxn>
                <a:cxn ang="0">
                  <a:pos x="10" y="32"/>
                </a:cxn>
                <a:cxn ang="0">
                  <a:pos x="7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5" y="9"/>
                </a:cxn>
                <a:cxn ang="0">
                  <a:pos x="25" y="3"/>
                </a:cxn>
              </a:cxnLst>
              <a:rect l="0" t="0" r="r" b="b"/>
              <a:pathLst>
                <a:path w="73" h="131">
                  <a:moveTo>
                    <a:pt x="25" y="3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9" y="8"/>
                  </a:lnTo>
                  <a:lnTo>
                    <a:pt x="57" y="21"/>
                  </a:lnTo>
                  <a:lnTo>
                    <a:pt x="64" y="36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9" y="61"/>
                  </a:lnTo>
                  <a:lnTo>
                    <a:pt x="72" y="71"/>
                  </a:lnTo>
                  <a:lnTo>
                    <a:pt x="73" y="81"/>
                  </a:lnTo>
                  <a:lnTo>
                    <a:pt x="73" y="90"/>
                  </a:lnTo>
                  <a:lnTo>
                    <a:pt x="72" y="101"/>
                  </a:lnTo>
                  <a:lnTo>
                    <a:pt x="71" y="111"/>
                  </a:lnTo>
                  <a:lnTo>
                    <a:pt x="67" y="119"/>
                  </a:lnTo>
                  <a:lnTo>
                    <a:pt x="63" y="124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3" y="130"/>
                  </a:lnTo>
                  <a:lnTo>
                    <a:pt x="50" y="131"/>
                  </a:lnTo>
                  <a:lnTo>
                    <a:pt x="49" y="124"/>
                  </a:lnTo>
                  <a:lnTo>
                    <a:pt x="49" y="116"/>
                  </a:lnTo>
                  <a:lnTo>
                    <a:pt x="48" y="108"/>
                  </a:lnTo>
                  <a:lnTo>
                    <a:pt x="48" y="99"/>
                  </a:lnTo>
                  <a:lnTo>
                    <a:pt x="43" y="77"/>
                  </a:lnTo>
                  <a:lnTo>
                    <a:pt x="34" y="59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13" y="37"/>
                  </a:lnTo>
                  <a:lnTo>
                    <a:pt x="10" y="32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750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0" y="2013"/>
              <a:ext cx="86" cy="34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27" y="21"/>
                </a:cxn>
                <a:cxn ang="0">
                  <a:pos x="101" y="34"/>
                </a:cxn>
                <a:cxn ang="0">
                  <a:pos x="77" y="42"/>
                </a:cxn>
                <a:cxn ang="0">
                  <a:pos x="55" y="46"/>
                </a:cxn>
                <a:cxn ang="0">
                  <a:pos x="36" y="49"/>
                </a:cxn>
                <a:cxn ang="0">
                  <a:pos x="23" y="49"/>
                </a:cxn>
                <a:cxn ang="0">
                  <a:pos x="13" y="47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3" y="49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21" y="68"/>
                </a:cxn>
                <a:cxn ang="0">
                  <a:pos x="38" y="68"/>
                </a:cxn>
                <a:cxn ang="0">
                  <a:pos x="57" y="66"/>
                </a:cxn>
                <a:cxn ang="0">
                  <a:pos x="81" y="61"/>
                </a:cxn>
                <a:cxn ang="0">
                  <a:pos x="108" y="52"/>
                </a:cxn>
                <a:cxn ang="0">
                  <a:pos x="137" y="38"/>
                </a:cxn>
                <a:cxn ang="0">
                  <a:pos x="167" y="19"/>
                </a:cxn>
                <a:cxn ang="0">
                  <a:pos x="169" y="15"/>
                </a:cxn>
                <a:cxn ang="0">
                  <a:pos x="171" y="12"/>
                </a:cxn>
                <a:cxn ang="0">
                  <a:pos x="171" y="8"/>
                </a:cxn>
                <a:cxn ang="0">
                  <a:pos x="169" y="5"/>
                </a:cxn>
                <a:cxn ang="0">
                  <a:pos x="165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5" y="2"/>
                </a:cxn>
              </a:cxnLst>
              <a:rect l="0" t="0" r="r" b="b"/>
              <a:pathLst>
                <a:path w="171" h="68">
                  <a:moveTo>
                    <a:pt x="155" y="2"/>
                  </a:moveTo>
                  <a:lnTo>
                    <a:pt x="127" y="21"/>
                  </a:lnTo>
                  <a:lnTo>
                    <a:pt x="101" y="34"/>
                  </a:lnTo>
                  <a:lnTo>
                    <a:pt x="77" y="42"/>
                  </a:lnTo>
                  <a:lnTo>
                    <a:pt x="55" y="46"/>
                  </a:lnTo>
                  <a:lnTo>
                    <a:pt x="36" y="49"/>
                  </a:lnTo>
                  <a:lnTo>
                    <a:pt x="23" y="49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7"/>
                  </a:lnTo>
                  <a:lnTo>
                    <a:pt x="11" y="67"/>
                  </a:lnTo>
                  <a:lnTo>
                    <a:pt x="21" y="68"/>
                  </a:lnTo>
                  <a:lnTo>
                    <a:pt x="38" y="68"/>
                  </a:lnTo>
                  <a:lnTo>
                    <a:pt x="57" y="66"/>
                  </a:lnTo>
                  <a:lnTo>
                    <a:pt x="81" y="61"/>
                  </a:lnTo>
                  <a:lnTo>
                    <a:pt x="108" y="52"/>
                  </a:lnTo>
                  <a:lnTo>
                    <a:pt x="137" y="38"/>
                  </a:lnTo>
                  <a:lnTo>
                    <a:pt x="167" y="19"/>
                  </a:lnTo>
                  <a:lnTo>
                    <a:pt x="169" y="15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9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052" y="2204"/>
              <a:ext cx="83" cy="79"/>
            </a:xfrm>
            <a:custGeom>
              <a:avLst/>
              <a:gdLst/>
              <a:ahLst/>
              <a:cxnLst>
                <a:cxn ang="0">
                  <a:pos x="129" y="159"/>
                </a:cxn>
                <a:cxn ang="0">
                  <a:pos x="79" y="130"/>
                </a:cxn>
                <a:cxn ang="0">
                  <a:pos x="28" y="154"/>
                </a:cxn>
                <a:cxn ang="0">
                  <a:pos x="39" y="98"/>
                </a:cxn>
                <a:cxn ang="0">
                  <a:pos x="0" y="56"/>
                </a:cxn>
                <a:cxn ang="0">
                  <a:pos x="58" y="50"/>
                </a:cxn>
                <a:cxn ang="0">
                  <a:pos x="85" y="0"/>
                </a:cxn>
                <a:cxn ang="0">
                  <a:pos x="108" y="51"/>
                </a:cxn>
                <a:cxn ang="0">
                  <a:pos x="165" y="62"/>
                </a:cxn>
                <a:cxn ang="0">
                  <a:pos x="122" y="101"/>
                </a:cxn>
                <a:cxn ang="0">
                  <a:pos x="129" y="159"/>
                </a:cxn>
              </a:cxnLst>
              <a:rect l="0" t="0" r="r" b="b"/>
              <a:pathLst>
                <a:path w="165" h="159">
                  <a:moveTo>
                    <a:pt x="129" y="159"/>
                  </a:moveTo>
                  <a:lnTo>
                    <a:pt x="79" y="130"/>
                  </a:lnTo>
                  <a:lnTo>
                    <a:pt x="28" y="154"/>
                  </a:lnTo>
                  <a:lnTo>
                    <a:pt x="39" y="98"/>
                  </a:lnTo>
                  <a:lnTo>
                    <a:pt x="0" y="56"/>
                  </a:lnTo>
                  <a:lnTo>
                    <a:pt x="58" y="50"/>
                  </a:lnTo>
                  <a:lnTo>
                    <a:pt x="85" y="0"/>
                  </a:lnTo>
                  <a:lnTo>
                    <a:pt x="108" y="51"/>
                  </a:lnTo>
                  <a:lnTo>
                    <a:pt x="165" y="62"/>
                  </a:lnTo>
                  <a:lnTo>
                    <a:pt x="122" y="101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1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6270</TotalTime>
  <Words>148</Words>
  <Application>Microsoft Office PowerPoint</Application>
  <PresentationFormat>On-screen Show (4:3)</PresentationFormat>
  <Paragraphs>47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Courier New</vt:lpstr>
      <vt:lpstr>Comic Sans MS</vt:lpstr>
      <vt:lpstr>Calibri</vt:lpstr>
      <vt:lpstr>Gill Sans Ultra Bold</vt:lpstr>
      <vt:lpstr>Office Theme</vt:lpstr>
      <vt:lpstr>Do it now – PAGE 14</vt:lpstr>
      <vt:lpstr>Arithmetic operators</vt:lpstr>
      <vt:lpstr>Learning Objective</vt:lpstr>
      <vt:lpstr>New learning</vt:lpstr>
      <vt:lpstr>Independent Task</vt:lpstr>
      <vt:lpstr>Learning Development</vt:lpstr>
      <vt:lpstr>Talk Task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Marchant Estelle</cp:lastModifiedBy>
  <cp:revision>216</cp:revision>
  <dcterms:created xsi:type="dcterms:W3CDTF">2008-01-28T15:32:11Z</dcterms:created>
  <dcterms:modified xsi:type="dcterms:W3CDTF">2015-05-11T07:42:35Z</dcterms:modified>
</cp:coreProperties>
</file>