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311" r:id="rId3"/>
    <p:sldId id="319" r:id="rId4"/>
    <p:sldId id="318" r:id="rId5"/>
    <p:sldId id="275" r:id="rId6"/>
    <p:sldId id="31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58D"/>
    <a:srgbClr val="D8E5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29" autoAdjust="0"/>
    <p:restoredTop sz="71355" autoAdjust="0"/>
  </p:normalViewPr>
  <p:slideViewPr>
    <p:cSldViewPr snapToGrid="0" snapToObjects="1">
      <p:cViewPr>
        <p:scale>
          <a:sx n="60" d="100"/>
          <a:sy n="60" d="100"/>
        </p:scale>
        <p:origin x="-17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D3734-FA2A-4300-A87B-605B9729B104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65501-7786-43D8-9657-F23498A33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819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65501-7786-43D8-9657-F23498A3394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735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65501-7786-43D8-9657-F23498A3394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735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65501-7786-43D8-9657-F23498A3394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735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65501-7786-43D8-9657-F23498A3394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735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65501-7786-43D8-9657-F23498A3394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043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8517" y="6350772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dirty="0" smtClean="0"/>
              <a:t>Computing and ICT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57200" y="944819"/>
            <a:ext cx="8228014" cy="41883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29" y="5898508"/>
            <a:ext cx="935667" cy="93566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76892" y="5407777"/>
            <a:ext cx="17607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/>
                <a:solidFill>
                  <a:sysClr val="windowText" lastClr="0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Keywords</a:t>
            </a:r>
            <a:endParaRPr lang="en-US" sz="2000" b="1" cap="all" spc="0" dirty="0">
              <a:ln/>
              <a:solidFill>
                <a:sysClr val="windowText" lastClr="0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Monaco"/>
              </a:defRPr>
            </a:lvl1pPr>
          </a:lstStyle>
          <a:p>
            <a:fld id="{679BC7E7-EA8E-4DA7-915E-CC098D9BADCB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Monac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Monaco"/>
              </a:defRPr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Monaco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rgbClr val="0000FF"/>
        </a:buClr>
        <a:buSzPct val="90000"/>
        <a:buFont typeface="Wingdings" charset="2"/>
        <a:buChar char="S"/>
        <a:defRPr sz="2200" kern="1200" baseline="0">
          <a:solidFill>
            <a:schemeClr val="tx1">
              <a:lumMod val="65000"/>
              <a:lumOff val="35000"/>
            </a:schemeClr>
          </a:solidFill>
          <a:latin typeface="Monaco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rgbClr val="0000FF"/>
        </a:buClr>
        <a:buSzPct val="90000"/>
        <a:buFont typeface="Wingdings" charset="2"/>
        <a:buChar char="S"/>
        <a:defRPr sz="2000" kern="1200" baseline="0">
          <a:solidFill>
            <a:schemeClr val="tx1">
              <a:lumMod val="65000"/>
              <a:lumOff val="35000"/>
            </a:schemeClr>
          </a:solidFill>
          <a:latin typeface="Monaco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rgbClr val="0000FF"/>
        </a:buClr>
        <a:buSzPct val="90000"/>
        <a:buFont typeface="Wingdings" charset="2"/>
        <a:buChar char="S"/>
        <a:defRPr sz="18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rgbClr val="0000FF"/>
        </a:buClr>
        <a:buSzPct val="90000"/>
        <a:buFont typeface="Wingdings" charset="2"/>
        <a:buChar char="S"/>
        <a:defRPr sz="18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rgbClr val="0000FF"/>
        </a:buClr>
        <a:buSzPct val="90000"/>
        <a:buFont typeface="Wingdings" charset="2"/>
        <a:buChar char="S"/>
        <a:defRPr sz="18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75904" y="771271"/>
            <a:ext cx="6203785" cy="988056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Do it now activity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94113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802454" y="1628507"/>
            <a:ext cx="71109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alibri" pitchFamily="34" charset="0"/>
                <a:cs typeface="Calibri" pitchFamily="34" charset="0"/>
              </a:rPr>
              <a:t>Log onto the computer.</a:t>
            </a:r>
          </a:p>
          <a:p>
            <a:endParaRPr lang="en-GB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2000" dirty="0" smtClean="0">
                <a:latin typeface="Calibri" pitchFamily="34" charset="0"/>
                <a:cs typeface="Calibri" pitchFamily="34" charset="0"/>
              </a:rPr>
              <a:t>While waiting for the computer to log on complete the front section.</a:t>
            </a:r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endParaRPr lang="en-GB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2000" dirty="0" smtClean="0">
                <a:latin typeface="Calibri" pitchFamily="34" charset="0"/>
                <a:cs typeface="Calibri" pitchFamily="34" charset="0"/>
              </a:rPr>
              <a:t>Open IDLE and using your homework create your piggybank program.</a:t>
            </a: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r>
              <a:rPr lang="en-GB" sz="2000" dirty="0" smtClean="0">
                <a:latin typeface="Calibri" pitchFamily="34" charset="0"/>
                <a:cs typeface="Calibri" pitchFamily="34" charset="0"/>
              </a:rPr>
              <a:t>Complete the your </a:t>
            </a:r>
          </a:p>
          <a:p>
            <a:r>
              <a:rPr lang="en-GB" sz="2000" dirty="0" smtClean="0">
                <a:latin typeface="Calibri" pitchFamily="34" charset="0"/>
                <a:cs typeface="Calibri" pitchFamily="34" charset="0"/>
              </a:rPr>
              <a:t>response section</a:t>
            </a: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265682"/>
            <a:ext cx="3121572" cy="1592317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70" t="26516" r="21923" b="29456"/>
          <a:stretch/>
        </p:blipFill>
        <p:spPr bwMode="auto">
          <a:xfrm>
            <a:off x="4539974" y="3781587"/>
            <a:ext cx="4279429" cy="2527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Pictur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23" y="1628507"/>
            <a:ext cx="1067243" cy="969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84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75904" y="771271"/>
            <a:ext cx="6203785" cy="988056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In your books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94113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016501" y="3924366"/>
            <a:ext cx="76860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u="sng" dirty="0" smtClean="0">
                <a:latin typeface="Calibri" pitchFamily="34" charset="0"/>
                <a:cs typeface="Calibri" pitchFamily="34" charset="0"/>
              </a:rPr>
              <a:t>Lesson title: Piggybank program</a:t>
            </a:r>
            <a:endParaRPr lang="en-GB" sz="4400" u="sng" dirty="0">
              <a:latin typeface="Calibri" pitchFamily="34" charset="0"/>
              <a:cs typeface="Calibri" pitchFamily="34" charset="0"/>
            </a:endParaRP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265682"/>
            <a:ext cx="3121572" cy="1592317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016501" y="1763425"/>
            <a:ext cx="711099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 smtClean="0">
                <a:latin typeface="Calibri" pitchFamily="34" charset="0"/>
                <a:cs typeface="Calibri" pitchFamily="34" charset="0"/>
              </a:rPr>
              <a:t>Todays date: </a:t>
            </a:r>
            <a:fld id="{1E4437A4-66C1-4D35-B0A5-5413F66E5497}" type="datetime1">
              <a:rPr lang="en-GB" sz="4400" u="sng" smtClean="0">
                <a:latin typeface="Calibri" pitchFamily="34" charset="0"/>
                <a:cs typeface="Calibri" pitchFamily="34" charset="0"/>
              </a:rPr>
              <a:t>10/04/2014</a:t>
            </a:fld>
            <a:endParaRPr lang="en-GB" sz="4400" u="sng" dirty="0" smtClean="0">
              <a:latin typeface="Calibri" pitchFamily="34" charset="0"/>
              <a:cs typeface="Calibri" pitchFamily="34" charset="0"/>
            </a:endParaRPr>
          </a:p>
          <a:p>
            <a:endParaRPr lang="en-GB" sz="4400" dirty="0">
              <a:latin typeface="Calibri" pitchFamily="34" charset="0"/>
              <a:cs typeface="Calibri" pitchFamily="34" charset="0"/>
            </a:endParaRPr>
          </a:p>
          <a:p>
            <a:r>
              <a:rPr lang="en-GB" sz="4400" u="sng" dirty="0" smtClean="0">
                <a:latin typeface="Calibri" pitchFamily="34" charset="0"/>
                <a:cs typeface="Calibri" pitchFamily="34" charset="0"/>
              </a:rPr>
              <a:t>C/W</a:t>
            </a:r>
            <a:endParaRPr lang="en-GB" sz="2000" u="sng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81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75904" y="771271"/>
            <a:ext cx="6203785" cy="988056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Independent task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94113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140301" y="2847148"/>
            <a:ext cx="711099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Calibri" pitchFamily="34" charset="0"/>
                <a:cs typeface="Calibri" pitchFamily="34" charset="0"/>
              </a:rPr>
              <a:t>Once you have got your program to run print off your code and stick it in your book.</a:t>
            </a: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265682"/>
            <a:ext cx="3121572" cy="1592317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21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75904" y="771271"/>
            <a:ext cx="6203785" cy="988056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Do it now activity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94113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140302" y="1759327"/>
            <a:ext cx="711099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Calibri" pitchFamily="34" charset="0"/>
                <a:cs typeface="Calibri" pitchFamily="34" charset="0"/>
              </a:rPr>
              <a:t>Using a green pen identify any changes you made to your </a:t>
            </a:r>
            <a:r>
              <a:rPr lang="en-GB" sz="4000" dirty="0" err="1" smtClean="0">
                <a:latin typeface="Calibri" pitchFamily="34" charset="0"/>
                <a:cs typeface="Calibri" pitchFamily="34" charset="0"/>
              </a:rPr>
              <a:t>pseudocode</a:t>
            </a:r>
            <a:r>
              <a:rPr lang="en-GB" sz="4000" dirty="0" smtClean="0">
                <a:latin typeface="Calibri" pitchFamily="34" charset="0"/>
                <a:cs typeface="Calibri" pitchFamily="34" charset="0"/>
              </a:rPr>
              <a:t> in order to get the program to run.</a:t>
            </a: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265682"/>
            <a:ext cx="3121572" cy="1592317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99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823621"/>
            <a:ext cx="6203785" cy="988056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Plenary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256" y="79453"/>
            <a:ext cx="18181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Learning</a:t>
            </a:r>
          </a:p>
          <a:p>
            <a:pPr algn="ctr"/>
            <a:r>
              <a:rPr lang="en-US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objectives</a:t>
            </a:r>
            <a:endParaRPr lang="en-US" sz="2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94113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14319" y="2047926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Three stars and a wish.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3284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4334" y="105764"/>
            <a:ext cx="7587049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Learning </a:t>
            </a:r>
            <a:r>
              <a:rPr lang="en-US" sz="5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outcomes</a:t>
            </a:r>
            <a:endParaRPr lang="en-US" sz="5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537722"/>
              </p:ext>
            </p:extLst>
          </p:nvPr>
        </p:nvGraphicFramePr>
        <p:xfrm>
          <a:off x="477673" y="2195598"/>
          <a:ext cx="8461610" cy="3716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892"/>
                <a:gridCol w="6390718"/>
              </a:tblGrid>
              <a:tr h="1259746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ALL</a:t>
                      </a:r>
                    </a:p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</a:t>
                      </a:r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Level </a:t>
                      </a:r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D8E5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I can create programs that implement algorithms to achieve given goals. </a:t>
                      </a:r>
                    </a:p>
                  </a:txBody>
                  <a:tcPr anchor="ctr">
                    <a:solidFill>
                      <a:srgbClr val="D8E5CC"/>
                    </a:solidFill>
                  </a:tcPr>
                </a:tc>
              </a:tr>
              <a:tr h="1320860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atin typeface="Calibri" pitchFamily="34" charset="0"/>
                          <a:cs typeface="Calibri" pitchFamily="34" charset="0"/>
                        </a:rPr>
                        <a:t>MOST</a:t>
                      </a:r>
                      <a:endParaRPr lang="en-GB" sz="3200" b="1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en-GB" sz="1800" b="1" baseline="0" dirty="0" smtClean="0">
                          <a:latin typeface="Calibri" pitchFamily="34" charset="0"/>
                          <a:cs typeface="Calibri" pitchFamily="34" charset="0"/>
                        </a:rPr>
                        <a:t>(Level </a:t>
                      </a:r>
                      <a:r>
                        <a:rPr lang="en-GB" sz="1800" b="1" baseline="0" dirty="0" smtClean="0">
                          <a:latin typeface="Calibri" pitchFamily="34" charset="0"/>
                          <a:cs typeface="Calibri" pitchFamily="34" charset="0"/>
                        </a:rPr>
                        <a:t>4)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design, write and debug modular programs using procedures. </a:t>
                      </a:r>
                      <a:endParaRPr lang="en-GB" b="1" dirty="0" smtClean="0"/>
                    </a:p>
                  </a:txBody>
                  <a:tcPr anchor="ctr"/>
                </a:tc>
              </a:tr>
              <a:tr h="1136099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atin typeface="Calibri" pitchFamily="34" charset="0"/>
                          <a:cs typeface="Calibri" pitchFamily="34" charset="0"/>
                        </a:rPr>
                        <a:t>SOME</a:t>
                      </a:r>
                    </a:p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(</a:t>
                      </a:r>
                      <a:r>
                        <a:rPr lang="en-GB" sz="1800" b="1" smtClean="0">
                          <a:latin typeface="Calibri" pitchFamily="34" charset="0"/>
                          <a:cs typeface="Calibri" pitchFamily="34" charset="0"/>
                        </a:rPr>
                        <a:t>Level </a:t>
                      </a:r>
                      <a:r>
                        <a:rPr lang="en-GB" sz="1800" b="1" smtClean="0">
                          <a:latin typeface="Calibri" pitchFamily="34" charset="0"/>
                          <a:cs typeface="Calibri" pitchFamily="34" charset="0"/>
                        </a:rPr>
                        <a:t>5)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D8E5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use a range of operators and expressions e.g. Boolean, and applies them in the context of program control. </a:t>
                      </a:r>
                    </a:p>
                  </a:txBody>
                  <a:tcPr anchor="ctr">
                    <a:solidFill>
                      <a:srgbClr val="D8E5CC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240" y="1266820"/>
            <a:ext cx="893928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</a:rPr>
              <a:t>I can ....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446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4005</TotalTime>
  <Words>178</Words>
  <Application>Microsoft Office PowerPoint</Application>
  <PresentationFormat>On-screen Show (4:3)</PresentationFormat>
  <Paragraphs>38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Genesis</vt:lpstr>
      <vt:lpstr>Do it now activity</vt:lpstr>
      <vt:lpstr>In your books</vt:lpstr>
      <vt:lpstr>Independent task</vt:lpstr>
      <vt:lpstr>Do it now activity</vt:lpstr>
      <vt:lpstr>Plenary</vt:lpstr>
      <vt:lpstr>PowerPoint Presentation</vt:lpstr>
    </vt:vector>
  </TitlesOfParts>
  <Company>WPSC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Estelle Marchant</dc:creator>
  <cp:lastModifiedBy>Estelle Marchant</cp:lastModifiedBy>
  <cp:revision>201</cp:revision>
  <dcterms:created xsi:type="dcterms:W3CDTF">2013-09-15T10:17:44Z</dcterms:created>
  <dcterms:modified xsi:type="dcterms:W3CDTF">2014-04-10T19:28:18Z</dcterms:modified>
</cp:coreProperties>
</file>